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862D3175.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1_A9045C01.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5_7325C8E4.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6_83899EC6.xml" ContentType="application/vnd.ms-powerpoint.comments+xml"/>
  <Override PartName="/ppt/notesSlides/notesSlide15.xml" ContentType="application/vnd.openxmlformats-officedocument.presentationml.notesSlide+xml"/>
  <Override PartName="/ppt/comments/modernComment_10F_28B573B4.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1C_2935FD13.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14_1AC2CDDF.xml" ContentType="application/vnd.ms-powerpoint.comments+xml"/>
  <Override PartName="/ppt/notesSlides/notesSlide24.xml" ContentType="application/vnd.openxmlformats-officedocument.presentationml.notesSlide+xml"/>
  <Override PartName="/ppt/comments/modernComment_11A_3F7E116C.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1999" r:id="rId3"/>
    <p:sldId id="257" r:id="rId4"/>
    <p:sldId id="258" r:id="rId5"/>
    <p:sldId id="261" r:id="rId6"/>
    <p:sldId id="259" r:id="rId7"/>
    <p:sldId id="264" r:id="rId8"/>
    <p:sldId id="263" r:id="rId9"/>
    <p:sldId id="265" r:id="rId10"/>
    <p:sldId id="266" r:id="rId11"/>
    <p:sldId id="260" r:id="rId12"/>
    <p:sldId id="262" r:id="rId13"/>
    <p:sldId id="269" r:id="rId14"/>
    <p:sldId id="270" r:id="rId15"/>
    <p:sldId id="278" r:id="rId16"/>
    <p:sldId id="271" r:id="rId17"/>
    <p:sldId id="273" r:id="rId18"/>
    <p:sldId id="286" r:id="rId19"/>
    <p:sldId id="272" r:id="rId20"/>
    <p:sldId id="274" r:id="rId21"/>
    <p:sldId id="283" r:id="rId22"/>
    <p:sldId id="284" r:id="rId23"/>
    <p:sldId id="285" r:id="rId24"/>
    <p:sldId id="276" r:id="rId25"/>
    <p:sldId id="282" r:id="rId26"/>
    <p:sldId id="275" r:id="rId27"/>
    <p:sldId id="277" r:id="rId28"/>
    <p:sldId id="279" r:id="rId29"/>
    <p:sldId id="2075" r:id="rId30"/>
    <p:sldId id="2076" r:id="rId31"/>
    <p:sldId id="280" r:id="rId32"/>
    <p:sldId id="287" r:id="rId33"/>
    <p:sldId id="281" r:id="rId34"/>
    <p:sldId id="267" r:id="rId35"/>
    <p:sldId id="26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27FA58-B2A4-756E-8351-10F03B5B109D}" name="Gabor Horvath" initials="GH" userId="S::gahorvat@microsoft.com::6d790c0b-af16-41f6-90a8-43ea99201307" providerId="AD"/>
  <p188:author id="{9496255C-8D02-E2FB-3C62-6D19E965BC8B}" name="Sy Brand" initials="SB" userId="S::sybrand@microsoft.com::88b4ffa4-f5a4-4dc2-a281-9fa464983e49" providerId="AD"/>
  <p188:author id="{EF80B9B0-2052-E07A-A704-43BEE7C50164}" name="Dmitry Kobets" initials="DK" userId="S::dmitrykobets@microsoft.com::8b34e833-ac3c-4268-8727-63d28e3fe1f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4754D-EA67-44E7-A017-C4A2794E60AF}" v="2042" dt="2021-10-28T17:30:53.4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8" autoAdjust="0"/>
    <p:restoredTop sz="67498" autoAdjust="0"/>
  </p:normalViewPr>
  <p:slideViewPr>
    <p:cSldViewPr snapToGrid="0">
      <p:cViewPr>
        <p:scale>
          <a:sx n="56" d="100"/>
          <a:sy n="56" d="100"/>
        </p:scale>
        <p:origin x="1802"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mitry Kobets" userId="S::dmitrykobets@microsoft.com::8b34e833-ac3c-4268-8727-63d28e3fe1f4" providerId="AD" clId="Web-{BF4D7EAC-927F-4993-B7F7-8F0871EB2323}"/>
    <pc:docChg chg="mod modSld">
      <pc:chgData name="Dmitry Kobets" userId="S::dmitrykobets@microsoft.com::8b34e833-ac3c-4268-8727-63d28e3fe1f4" providerId="AD" clId="Web-{BF4D7EAC-927F-4993-B7F7-8F0871EB2323}" dt="2021-10-21T19:59:03.659" v="16"/>
      <pc:docMkLst>
        <pc:docMk/>
      </pc:docMkLst>
      <pc:sldChg chg="addCm">
        <pc:chgData name="Dmitry Kobets" userId="S::dmitrykobets@microsoft.com::8b34e833-ac3c-4268-8727-63d28e3fe1f4" providerId="AD" clId="Web-{BF4D7EAC-927F-4993-B7F7-8F0871EB2323}" dt="2021-10-21T19:28:01.576" v="1"/>
        <pc:sldMkLst>
          <pc:docMk/>
          <pc:sldMk cId="2251108725" sldId="256"/>
        </pc:sldMkLst>
      </pc:sldChg>
      <pc:sldChg chg="addCm">
        <pc:chgData name="Dmitry Kobets" userId="S::dmitrykobets@microsoft.com::8b34e833-ac3c-4268-8727-63d28e3fe1f4" providerId="AD" clId="Web-{BF4D7EAC-927F-4993-B7F7-8F0871EB2323}" dt="2021-10-21T19:30:48.814" v="2"/>
        <pc:sldMkLst>
          <pc:docMk/>
          <pc:sldMk cId="2835635201" sldId="257"/>
        </pc:sldMkLst>
      </pc:sldChg>
      <pc:sldChg chg="addCm modCm">
        <pc:chgData name="Dmitry Kobets" userId="S::dmitrykobets@microsoft.com::8b34e833-ac3c-4268-8727-63d28e3fe1f4" providerId="AD" clId="Web-{BF4D7EAC-927F-4993-B7F7-8F0871EB2323}" dt="2021-10-21T19:32:36.630" v="4"/>
        <pc:sldMkLst>
          <pc:docMk/>
          <pc:sldMk cId="1931856100" sldId="261"/>
        </pc:sldMkLst>
      </pc:sldChg>
      <pc:sldChg chg="modSp addCm modCm">
        <pc:chgData name="Dmitry Kobets" userId="S::dmitrykobets@microsoft.com::8b34e833-ac3c-4268-8727-63d28e3fe1f4" providerId="AD" clId="Web-{BF4D7EAC-927F-4993-B7F7-8F0871EB2323}" dt="2021-10-21T19:59:03.659" v="16"/>
        <pc:sldMkLst>
          <pc:docMk/>
          <pc:sldMk cId="682980276" sldId="271"/>
        </pc:sldMkLst>
        <pc:spChg chg="mod">
          <ac:chgData name="Dmitry Kobets" userId="S::dmitrykobets@microsoft.com::8b34e833-ac3c-4268-8727-63d28e3fe1f4" providerId="AD" clId="Web-{BF4D7EAC-927F-4993-B7F7-8F0871EB2323}" dt="2021-10-21T19:58:46.705" v="15" actId="688"/>
          <ac:spMkLst>
            <pc:docMk/>
            <pc:sldMk cId="682980276" sldId="271"/>
            <ac:spMk id="4" creationId="{CD323098-FBCB-4E60-9326-6C102D4210B6}"/>
          </ac:spMkLst>
        </pc:spChg>
      </pc:sldChg>
      <pc:sldChg chg="addCm">
        <pc:chgData name="Dmitry Kobets" userId="S::dmitrykobets@microsoft.com::8b34e833-ac3c-4268-8727-63d28e3fe1f4" providerId="AD" clId="Web-{BF4D7EAC-927F-4993-B7F7-8F0871EB2323}" dt="2021-10-21T19:55:46.639" v="14"/>
        <pc:sldMkLst>
          <pc:docMk/>
          <pc:sldMk cId="448974303" sldId="276"/>
        </pc:sldMkLst>
      </pc:sldChg>
      <pc:sldChg chg="addCm">
        <pc:chgData name="Dmitry Kobets" userId="S::dmitrykobets@microsoft.com::8b34e833-ac3c-4268-8727-63d28e3fe1f4" providerId="AD" clId="Web-{BF4D7EAC-927F-4993-B7F7-8F0871EB2323}" dt="2021-10-21T19:41:47.588" v="5"/>
        <pc:sldMkLst>
          <pc:docMk/>
          <pc:sldMk cId="2206834374" sldId="278"/>
        </pc:sldMkLst>
      </pc:sldChg>
      <pc:sldChg chg="addCm modCm">
        <pc:chgData name="Dmitry Kobets" userId="S::dmitrykobets@microsoft.com::8b34e833-ac3c-4268-8727-63d28e3fe1f4" providerId="AD" clId="Web-{BF4D7EAC-927F-4993-B7F7-8F0871EB2323}" dt="2021-10-21T19:51:25.601" v="13"/>
        <pc:sldMkLst>
          <pc:docMk/>
          <pc:sldMk cId="1065226604" sldId="282"/>
        </pc:sldMkLst>
      </pc:sldChg>
      <pc:sldChg chg="addCm">
        <pc:chgData name="Dmitry Kobets" userId="S::dmitrykobets@microsoft.com::8b34e833-ac3c-4268-8727-63d28e3fe1f4" providerId="AD" clId="Web-{BF4D7EAC-927F-4993-B7F7-8F0871EB2323}" dt="2021-10-21T19:45:46.749" v="7"/>
        <pc:sldMkLst>
          <pc:docMk/>
          <pc:sldMk cId="691404051" sldId="284"/>
        </pc:sldMkLst>
      </pc:sldChg>
    </pc:docChg>
  </pc:docChgLst>
  <pc:docChgLst>
    <pc:chgData name="Dmitry Kobets" userId="S::dmitrykobets@microsoft.com::8b34e833-ac3c-4268-8727-63d28e3fe1f4" providerId="AD" clId="Web-{E51BB7D5-5B12-19AE-A5A4-BA49BEED7AFD}"/>
    <pc:docChg chg="modSld">
      <pc:chgData name="Dmitry Kobets" userId="S::dmitrykobets@microsoft.com::8b34e833-ac3c-4268-8727-63d28e3fe1f4" providerId="AD" clId="Web-{E51BB7D5-5B12-19AE-A5A4-BA49BEED7AFD}" dt="2021-10-21T23:47:10.731" v="6" actId="20577"/>
      <pc:docMkLst>
        <pc:docMk/>
      </pc:docMkLst>
      <pc:sldChg chg="modSp">
        <pc:chgData name="Dmitry Kobets" userId="S::dmitrykobets@microsoft.com::8b34e833-ac3c-4268-8727-63d28e3fe1f4" providerId="AD" clId="Web-{E51BB7D5-5B12-19AE-A5A4-BA49BEED7AFD}" dt="2021-10-21T23:47:10.731" v="6" actId="20577"/>
        <pc:sldMkLst>
          <pc:docMk/>
          <pc:sldMk cId="1293850605" sldId="285"/>
        </pc:sldMkLst>
        <pc:spChg chg="mod">
          <ac:chgData name="Dmitry Kobets" userId="S::dmitrykobets@microsoft.com::8b34e833-ac3c-4268-8727-63d28e3fe1f4" providerId="AD" clId="Web-{E51BB7D5-5B12-19AE-A5A4-BA49BEED7AFD}" dt="2021-10-21T23:47:10.731" v="6" actId="20577"/>
          <ac:spMkLst>
            <pc:docMk/>
            <pc:sldMk cId="1293850605" sldId="285"/>
            <ac:spMk id="4" creationId="{5B6B64F4-CC12-4490-8642-7D4EBC04D70A}"/>
          </ac:spMkLst>
        </pc:spChg>
      </pc:sldChg>
    </pc:docChg>
  </pc:docChgLst>
  <pc:docChgLst>
    <pc:chgData name="Gabor Horvath" userId="6d790c0b-af16-41f6-90a8-43ea99201307" providerId="ADAL" clId="{0474754D-EA67-44E7-A017-C4A2794E60AF}"/>
    <pc:docChg chg="undo redo custSel addSld delSld modSld sldOrd">
      <pc:chgData name="Gabor Horvath" userId="6d790c0b-af16-41f6-90a8-43ea99201307" providerId="ADAL" clId="{0474754D-EA67-44E7-A017-C4A2794E60AF}" dt="2021-10-28T17:31:01.071" v="10779" actId="20577"/>
      <pc:docMkLst>
        <pc:docMk/>
      </pc:docMkLst>
      <pc:sldChg chg="addSp delSp modSp mod modCm modNotesTx">
        <pc:chgData name="Gabor Horvath" userId="6d790c0b-af16-41f6-90a8-43ea99201307" providerId="ADAL" clId="{0474754D-EA67-44E7-A017-C4A2794E60AF}" dt="2021-10-22T15:34:34.961" v="9305"/>
        <pc:sldMkLst>
          <pc:docMk/>
          <pc:sldMk cId="2251108725" sldId="256"/>
        </pc:sldMkLst>
        <pc:picChg chg="mod">
          <ac:chgData name="Gabor Horvath" userId="6d790c0b-af16-41f6-90a8-43ea99201307" providerId="ADAL" clId="{0474754D-EA67-44E7-A017-C4A2794E60AF}" dt="2021-10-21T19:39:16.583" v="8295" actId="1036"/>
          <ac:picMkLst>
            <pc:docMk/>
            <pc:sldMk cId="2251108725" sldId="256"/>
            <ac:picMk id="5" creationId="{36ABD60C-36F0-4BD0-BEE9-D98EFA304C6F}"/>
          </ac:picMkLst>
        </pc:picChg>
        <pc:picChg chg="add del">
          <ac:chgData name="Gabor Horvath" userId="6d790c0b-af16-41f6-90a8-43ea99201307" providerId="ADAL" clId="{0474754D-EA67-44E7-A017-C4A2794E60AF}" dt="2021-10-07T16:45:41.883" v="1" actId="22"/>
          <ac:picMkLst>
            <pc:docMk/>
            <pc:sldMk cId="2251108725" sldId="256"/>
            <ac:picMk id="7" creationId="{7D4C495C-B433-4CB1-A496-C4F44B8AB2B9}"/>
          </ac:picMkLst>
        </pc:picChg>
        <pc:picChg chg="add del">
          <ac:chgData name="Gabor Horvath" userId="6d790c0b-af16-41f6-90a8-43ea99201307" providerId="ADAL" clId="{0474754D-EA67-44E7-A017-C4A2794E60AF}" dt="2021-10-07T16:45:44.150" v="3" actId="22"/>
          <ac:picMkLst>
            <pc:docMk/>
            <pc:sldMk cId="2251108725" sldId="256"/>
            <ac:picMk id="9" creationId="{A11BEEBB-C703-4EF5-B406-5361AB6288F2}"/>
          </ac:picMkLst>
        </pc:picChg>
        <pc:picChg chg="add del mod">
          <ac:chgData name="Gabor Horvath" userId="6d790c0b-af16-41f6-90a8-43ea99201307" providerId="ADAL" clId="{0474754D-EA67-44E7-A017-C4A2794E60AF}" dt="2021-10-07T16:45:49.609" v="6" actId="478"/>
          <ac:picMkLst>
            <pc:docMk/>
            <pc:sldMk cId="2251108725" sldId="256"/>
            <ac:picMk id="11" creationId="{508B8AE3-DEA6-44A3-BE67-7F09164B3B1F}"/>
          </ac:picMkLst>
        </pc:picChg>
        <pc:picChg chg="add del mod">
          <ac:chgData name="Gabor Horvath" userId="6d790c0b-af16-41f6-90a8-43ea99201307" providerId="ADAL" clId="{0474754D-EA67-44E7-A017-C4A2794E60AF}" dt="2021-10-07T16:47:24.755" v="17" actId="478"/>
          <ac:picMkLst>
            <pc:docMk/>
            <pc:sldMk cId="2251108725" sldId="256"/>
            <ac:picMk id="13" creationId="{73189785-09B7-4874-BD51-4EA9FA883F8E}"/>
          </ac:picMkLst>
        </pc:picChg>
      </pc:sldChg>
      <pc:sldChg chg="modSp new mod modCm modNotesTx">
        <pc:chgData name="Gabor Horvath" userId="6d790c0b-af16-41f6-90a8-43ea99201307" providerId="ADAL" clId="{0474754D-EA67-44E7-A017-C4A2794E60AF}" dt="2021-10-21T19:41:23.096" v="8334"/>
        <pc:sldMkLst>
          <pc:docMk/>
          <pc:sldMk cId="2835635201" sldId="257"/>
        </pc:sldMkLst>
        <pc:spChg chg="mod">
          <ac:chgData name="Gabor Horvath" userId="6d790c0b-af16-41f6-90a8-43ea99201307" providerId="ADAL" clId="{0474754D-EA67-44E7-A017-C4A2794E60AF}" dt="2021-10-08T16:33:59.019" v="30" actId="20577"/>
          <ac:spMkLst>
            <pc:docMk/>
            <pc:sldMk cId="2835635201" sldId="257"/>
            <ac:spMk id="2" creationId="{C18FD6FE-E05D-4408-A0BE-98DB61C0DCAC}"/>
          </ac:spMkLst>
        </pc:spChg>
        <pc:spChg chg="mod">
          <ac:chgData name="Gabor Horvath" userId="6d790c0b-af16-41f6-90a8-43ea99201307" providerId="ADAL" clId="{0474754D-EA67-44E7-A017-C4A2794E60AF}" dt="2021-10-21T19:40:25.663" v="8314" actId="20577"/>
          <ac:spMkLst>
            <pc:docMk/>
            <pc:sldMk cId="2835635201" sldId="257"/>
            <ac:spMk id="3" creationId="{89A962B8-FDBB-41DC-A5D2-3BCD57424E98}"/>
          </ac:spMkLst>
        </pc:spChg>
      </pc:sldChg>
      <pc:sldChg chg="addSp">
        <pc:chgData name="Gabor Horvath" userId="6d790c0b-af16-41f6-90a8-43ea99201307" providerId="ADAL" clId="{0474754D-EA67-44E7-A017-C4A2794E60AF}" dt="2021-10-08T16:42:41.810" v="384"/>
        <pc:sldMkLst>
          <pc:docMk/>
          <pc:sldMk cId="244764179" sldId="258"/>
        </pc:sldMkLst>
        <pc:picChg chg="add">
          <ac:chgData name="Gabor Horvath" userId="6d790c0b-af16-41f6-90a8-43ea99201307" providerId="ADAL" clId="{0474754D-EA67-44E7-A017-C4A2794E60AF}" dt="2021-10-08T16:42:41.810" v="384"/>
          <ac:picMkLst>
            <pc:docMk/>
            <pc:sldMk cId="244764179" sldId="258"/>
            <ac:picMk id="3074" creationId="{0CA69E1C-A791-437F-A0E0-5E6CC08133E6}"/>
          </ac:picMkLst>
        </pc:picChg>
      </pc:sldChg>
      <pc:sldChg chg="addSp">
        <pc:chgData name="Gabor Horvath" userId="6d790c0b-af16-41f6-90a8-43ea99201307" providerId="ADAL" clId="{0474754D-EA67-44E7-A017-C4A2794E60AF}" dt="2021-10-08T16:37:57.877" v="240"/>
        <pc:sldMkLst>
          <pc:docMk/>
          <pc:sldMk cId="836418460" sldId="258"/>
        </pc:sldMkLst>
        <pc:picChg chg="add">
          <ac:chgData name="Gabor Horvath" userId="6d790c0b-af16-41f6-90a8-43ea99201307" providerId="ADAL" clId="{0474754D-EA67-44E7-A017-C4A2794E60AF}" dt="2021-10-08T16:37:57.877" v="240"/>
          <ac:picMkLst>
            <pc:docMk/>
            <pc:sldMk cId="836418460" sldId="258"/>
            <ac:picMk id="1026" creationId="{9E0811A7-8625-43CD-BE54-4B1809C5BC05}"/>
          </ac:picMkLst>
        </pc:picChg>
      </pc:sldChg>
      <pc:sldChg chg="addSp">
        <pc:chgData name="Gabor Horvath" userId="6d790c0b-af16-41f6-90a8-43ea99201307" providerId="ADAL" clId="{0474754D-EA67-44E7-A017-C4A2794E60AF}" dt="2021-10-08T17:24:27.854" v="737"/>
        <pc:sldMkLst>
          <pc:docMk/>
          <pc:sldMk cId="1644093286" sldId="258"/>
        </pc:sldMkLst>
        <pc:picChg chg="add">
          <ac:chgData name="Gabor Horvath" userId="6d790c0b-af16-41f6-90a8-43ea99201307" providerId="ADAL" clId="{0474754D-EA67-44E7-A017-C4A2794E60AF}" dt="2021-10-08T17:24:27.854" v="737"/>
          <ac:picMkLst>
            <pc:docMk/>
            <pc:sldMk cId="1644093286" sldId="258"/>
            <ac:picMk id="5122" creationId="{5E018C8F-970B-4D9D-82E8-557CC397D697}"/>
          </ac:picMkLst>
        </pc:picChg>
      </pc:sldChg>
      <pc:sldChg chg="addSp">
        <pc:chgData name="Gabor Horvath" userId="6d790c0b-af16-41f6-90a8-43ea99201307" providerId="ADAL" clId="{0474754D-EA67-44E7-A017-C4A2794E60AF}" dt="2021-10-08T17:26:00.528" v="756"/>
        <pc:sldMkLst>
          <pc:docMk/>
          <pc:sldMk cId="2540049460" sldId="258"/>
        </pc:sldMkLst>
        <pc:picChg chg="add">
          <ac:chgData name="Gabor Horvath" userId="6d790c0b-af16-41f6-90a8-43ea99201307" providerId="ADAL" clId="{0474754D-EA67-44E7-A017-C4A2794E60AF}" dt="2021-10-08T17:26:00.528" v="756"/>
          <ac:picMkLst>
            <pc:docMk/>
            <pc:sldMk cId="2540049460" sldId="258"/>
            <ac:picMk id="7170" creationId="{7FF38ADF-34DD-49D0-AD1E-CACDEB1E732C}"/>
          </ac:picMkLst>
        </pc:picChg>
      </pc:sldChg>
      <pc:sldChg chg="addSp">
        <pc:chgData name="Gabor Horvath" userId="6d790c0b-af16-41f6-90a8-43ea99201307" providerId="ADAL" clId="{0474754D-EA67-44E7-A017-C4A2794E60AF}" dt="2021-10-08T17:25:35.377" v="749"/>
        <pc:sldMkLst>
          <pc:docMk/>
          <pc:sldMk cId="2831660198" sldId="258"/>
        </pc:sldMkLst>
        <pc:spChg chg="add">
          <ac:chgData name="Gabor Horvath" userId="6d790c0b-af16-41f6-90a8-43ea99201307" providerId="ADAL" clId="{0474754D-EA67-44E7-A017-C4A2794E60AF}" dt="2021-10-08T17:25:35.377" v="749"/>
          <ac:spMkLst>
            <pc:docMk/>
            <pc:sldMk cId="2831660198" sldId="258"/>
            <ac:spMk id="2" creationId="{699DF9E2-7F1D-4763-8682-DEF5CCA1B572}"/>
          </ac:spMkLst>
        </pc:spChg>
      </pc:sldChg>
      <pc:sldChg chg="addSp">
        <pc:chgData name="Gabor Horvath" userId="6d790c0b-af16-41f6-90a8-43ea99201307" providerId="ADAL" clId="{0474754D-EA67-44E7-A017-C4A2794E60AF}" dt="2021-10-08T16:43:25.092" v="388"/>
        <pc:sldMkLst>
          <pc:docMk/>
          <pc:sldMk cId="3739937037" sldId="258"/>
        </pc:sldMkLst>
        <pc:picChg chg="add">
          <ac:chgData name="Gabor Horvath" userId="6d790c0b-af16-41f6-90a8-43ea99201307" providerId="ADAL" clId="{0474754D-EA67-44E7-A017-C4A2794E60AF}" dt="2021-10-08T16:43:25.092" v="388"/>
          <ac:picMkLst>
            <pc:docMk/>
            <pc:sldMk cId="3739937037" sldId="258"/>
            <ac:picMk id="4098" creationId="{96F4BBFD-F05E-4045-931F-3A6761E800C9}"/>
          </ac:picMkLst>
        </pc:picChg>
      </pc:sldChg>
      <pc:sldChg chg="addSp">
        <pc:chgData name="Gabor Horvath" userId="6d790c0b-af16-41f6-90a8-43ea99201307" providerId="ADAL" clId="{0474754D-EA67-44E7-A017-C4A2794E60AF}" dt="2021-10-08T16:41:38.646" v="356"/>
        <pc:sldMkLst>
          <pc:docMk/>
          <pc:sldMk cId="3878267375" sldId="258"/>
        </pc:sldMkLst>
        <pc:picChg chg="add">
          <ac:chgData name="Gabor Horvath" userId="6d790c0b-af16-41f6-90a8-43ea99201307" providerId="ADAL" clId="{0474754D-EA67-44E7-A017-C4A2794E60AF}" dt="2021-10-08T16:41:38.646" v="356"/>
          <ac:picMkLst>
            <pc:docMk/>
            <pc:sldMk cId="3878267375" sldId="258"/>
            <ac:picMk id="2050" creationId="{253769DD-C980-4B4E-9840-6C9D33903310}"/>
          </ac:picMkLst>
        </pc:picChg>
      </pc:sldChg>
      <pc:sldChg chg="addSp delSp modSp new add del mod modNotesTx">
        <pc:chgData name="Gabor Horvath" userId="6d790c0b-af16-41f6-90a8-43ea99201307" providerId="ADAL" clId="{0474754D-EA67-44E7-A017-C4A2794E60AF}" dt="2021-10-08T17:43:20.893" v="940"/>
        <pc:sldMkLst>
          <pc:docMk/>
          <pc:sldMk cId="3991511908" sldId="258"/>
        </pc:sldMkLst>
        <pc:spChg chg="mod">
          <ac:chgData name="Gabor Horvath" userId="6d790c0b-af16-41f6-90a8-43ea99201307" providerId="ADAL" clId="{0474754D-EA67-44E7-A017-C4A2794E60AF}" dt="2021-10-08T17:25:42.691" v="754" actId="14100"/>
          <ac:spMkLst>
            <pc:docMk/>
            <pc:sldMk cId="3991511908" sldId="258"/>
            <ac:spMk id="2" creationId="{699DF9E2-7F1D-4763-8682-DEF5CCA1B572}"/>
          </ac:spMkLst>
        </pc:spChg>
        <pc:spChg chg="add del">
          <ac:chgData name="Gabor Horvath" userId="6d790c0b-af16-41f6-90a8-43ea99201307" providerId="ADAL" clId="{0474754D-EA67-44E7-A017-C4A2794E60AF}" dt="2021-10-08T16:44:11.260" v="396" actId="478"/>
          <ac:spMkLst>
            <pc:docMk/>
            <pc:sldMk cId="3991511908" sldId="258"/>
            <ac:spMk id="2" creationId="{A5F1E406-A311-4575-9D6E-A9106C5E1101}"/>
          </ac:spMkLst>
        </pc:spChg>
        <pc:spChg chg="del mod">
          <ac:chgData name="Gabor Horvath" userId="6d790c0b-af16-41f6-90a8-43ea99201307" providerId="ADAL" clId="{0474754D-EA67-44E7-A017-C4A2794E60AF}" dt="2021-10-08T16:36:39.327" v="237" actId="478"/>
          <ac:spMkLst>
            <pc:docMk/>
            <pc:sldMk cId="3991511908" sldId="258"/>
            <ac:spMk id="2" creationId="{F10458CC-DD63-413D-A65F-679BCF35E41A}"/>
          </ac:spMkLst>
        </pc:spChg>
        <pc:spChg chg="del">
          <ac:chgData name="Gabor Horvath" userId="6d790c0b-af16-41f6-90a8-43ea99201307" providerId="ADAL" clId="{0474754D-EA67-44E7-A017-C4A2794E60AF}" dt="2021-10-08T16:36:43.153" v="239" actId="478"/>
          <ac:spMkLst>
            <pc:docMk/>
            <pc:sldMk cId="3991511908" sldId="258"/>
            <ac:spMk id="3" creationId="{723D462D-D80D-41D1-BC1C-E14D0E248CCD}"/>
          </ac:spMkLst>
        </pc:spChg>
        <pc:spChg chg="add del mod">
          <ac:chgData name="Gabor Horvath" userId="6d790c0b-af16-41f6-90a8-43ea99201307" providerId="ADAL" clId="{0474754D-EA67-44E7-A017-C4A2794E60AF}" dt="2021-10-08T16:36:41.660" v="238" actId="478"/>
          <ac:spMkLst>
            <pc:docMk/>
            <pc:sldMk cId="3991511908" sldId="258"/>
            <ac:spMk id="5" creationId="{39E44373-D1C6-4684-95E1-FFA74A204756}"/>
          </ac:spMkLst>
        </pc:spChg>
        <pc:spChg chg="add mod ord">
          <ac:chgData name="Gabor Horvath" userId="6d790c0b-af16-41f6-90a8-43ea99201307" providerId="ADAL" clId="{0474754D-EA67-44E7-A017-C4A2794E60AF}" dt="2021-10-08T17:25:42.250" v="753" actId="1076"/>
          <ac:spMkLst>
            <pc:docMk/>
            <pc:sldMk cId="3991511908" sldId="258"/>
            <ac:spMk id="7" creationId="{192CAB6D-ABC8-4FEC-87F7-44A84A0734A6}"/>
          </ac:spMkLst>
        </pc:spChg>
        <pc:spChg chg="add mod">
          <ac:chgData name="Gabor Horvath" userId="6d790c0b-af16-41f6-90a8-43ea99201307" providerId="ADAL" clId="{0474754D-EA67-44E7-A017-C4A2794E60AF}" dt="2021-10-08T16:50:28.360" v="467" actId="14100"/>
          <ac:spMkLst>
            <pc:docMk/>
            <pc:sldMk cId="3991511908" sldId="258"/>
            <ac:spMk id="9" creationId="{DAD5EAF5-EB96-4372-B272-9E1E386E6B20}"/>
          </ac:spMkLst>
        </pc:spChg>
        <pc:spChg chg="add mod">
          <ac:chgData name="Gabor Horvath" userId="6d790c0b-af16-41f6-90a8-43ea99201307" providerId="ADAL" clId="{0474754D-EA67-44E7-A017-C4A2794E60AF}" dt="2021-10-08T16:50:51.449" v="477" actId="20577"/>
          <ac:spMkLst>
            <pc:docMk/>
            <pc:sldMk cId="3991511908" sldId="258"/>
            <ac:spMk id="12" creationId="{E19271E3-8A44-44C0-B43E-37DF0EAE5639}"/>
          </ac:spMkLst>
        </pc:spChg>
        <pc:spChg chg="add mod">
          <ac:chgData name="Gabor Horvath" userId="6d790c0b-af16-41f6-90a8-43ea99201307" providerId="ADAL" clId="{0474754D-EA67-44E7-A017-C4A2794E60AF}" dt="2021-10-08T16:51:11.982" v="486" actId="20577"/>
          <ac:spMkLst>
            <pc:docMk/>
            <pc:sldMk cId="3991511908" sldId="258"/>
            <ac:spMk id="13" creationId="{B5993EDC-5E4A-4673-9B8D-BC19E4C9A5CC}"/>
          </ac:spMkLst>
        </pc:spChg>
        <pc:spChg chg="add mod">
          <ac:chgData name="Gabor Horvath" userId="6d790c0b-af16-41f6-90a8-43ea99201307" providerId="ADAL" clId="{0474754D-EA67-44E7-A017-C4A2794E60AF}" dt="2021-10-08T17:02:09.965" v="572" actId="1076"/>
          <ac:spMkLst>
            <pc:docMk/>
            <pc:sldMk cId="3991511908" sldId="258"/>
            <ac:spMk id="14" creationId="{8F9F8B31-484A-436E-9F2A-A85AB18BB07C}"/>
          </ac:spMkLst>
        </pc:spChg>
        <pc:spChg chg="add del mod">
          <ac:chgData name="Gabor Horvath" userId="6d790c0b-af16-41f6-90a8-43ea99201307" providerId="ADAL" clId="{0474754D-EA67-44E7-A017-C4A2794E60AF}" dt="2021-10-08T17:01:15.649" v="558" actId="478"/>
          <ac:spMkLst>
            <pc:docMk/>
            <pc:sldMk cId="3991511908" sldId="258"/>
            <ac:spMk id="15" creationId="{6962CDC1-F516-4340-8FBC-1F3C86366878}"/>
          </ac:spMkLst>
        </pc:spChg>
        <pc:spChg chg="add mod">
          <ac:chgData name="Gabor Horvath" userId="6d790c0b-af16-41f6-90a8-43ea99201307" providerId="ADAL" clId="{0474754D-EA67-44E7-A017-C4A2794E60AF}" dt="2021-10-08T17:03:16.148" v="595" actId="20577"/>
          <ac:spMkLst>
            <pc:docMk/>
            <pc:sldMk cId="3991511908" sldId="258"/>
            <ac:spMk id="19" creationId="{E2FBCECC-321A-45C1-9C11-7113241D24A7}"/>
          </ac:spMkLst>
        </pc:spChg>
        <pc:spChg chg="add mod">
          <ac:chgData name="Gabor Horvath" userId="6d790c0b-af16-41f6-90a8-43ea99201307" providerId="ADAL" clId="{0474754D-EA67-44E7-A017-C4A2794E60AF}" dt="2021-10-08T17:33:00.333" v="936" actId="1076"/>
          <ac:spMkLst>
            <pc:docMk/>
            <pc:sldMk cId="3991511908" sldId="258"/>
            <ac:spMk id="22" creationId="{406252ED-2C37-46C3-A100-2AE52FE641FD}"/>
          </ac:spMkLst>
        </pc:spChg>
        <pc:spChg chg="add mod">
          <ac:chgData name="Gabor Horvath" userId="6d790c0b-af16-41f6-90a8-43ea99201307" providerId="ADAL" clId="{0474754D-EA67-44E7-A017-C4A2794E60AF}" dt="2021-10-08T17:27:41.214" v="893" actId="1036"/>
          <ac:spMkLst>
            <pc:docMk/>
            <pc:sldMk cId="3991511908" sldId="258"/>
            <ac:spMk id="26" creationId="{C6B4E0A9-0E3B-4D00-BF31-ED44A30093E7}"/>
          </ac:spMkLst>
        </pc:spChg>
        <pc:spChg chg="add mod">
          <ac:chgData name="Gabor Horvath" userId="6d790c0b-af16-41f6-90a8-43ea99201307" providerId="ADAL" clId="{0474754D-EA67-44E7-A017-C4A2794E60AF}" dt="2021-10-08T17:05:28.393" v="638" actId="14100"/>
          <ac:spMkLst>
            <pc:docMk/>
            <pc:sldMk cId="3991511908" sldId="258"/>
            <ac:spMk id="28" creationId="{5DD4D352-E7C6-4E9A-8568-118D52CEBC7F}"/>
          </ac:spMkLst>
        </pc:spChg>
        <pc:spChg chg="add mod">
          <ac:chgData name="Gabor Horvath" userId="6d790c0b-af16-41f6-90a8-43ea99201307" providerId="ADAL" clId="{0474754D-EA67-44E7-A017-C4A2794E60AF}" dt="2021-10-08T17:31:40.761" v="927" actId="1076"/>
          <ac:spMkLst>
            <pc:docMk/>
            <pc:sldMk cId="3991511908" sldId="258"/>
            <ac:spMk id="32" creationId="{5A41285C-110A-4535-BE64-C26CEE6F228F}"/>
          </ac:spMkLst>
        </pc:spChg>
        <pc:spChg chg="add mod">
          <ac:chgData name="Gabor Horvath" userId="6d790c0b-af16-41f6-90a8-43ea99201307" providerId="ADAL" clId="{0474754D-EA67-44E7-A017-C4A2794E60AF}" dt="2021-10-08T17:31:31.338" v="922" actId="1076"/>
          <ac:spMkLst>
            <pc:docMk/>
            <pc:sldMk cId="3991511908" sldId="258"/>
            <ac:spMk id="36" creationId="{58E0C300-7ABA-4AC7-BA91-4C0095C39E47}"/>
          </ac:spMkLst>
        </pc:spChg>
        <pc:spChg chg="add mod">
          <ac:chgData name="Gabor Horvath" userId="6d790c0b-af16-41f6-90a8-43ea99201307" providerId="ADAL" clId="{0474754D-EA67-44E7-A017-C4A2794E60AF}" dt="2021-10-08T17:33:18.877" v="938" actId="1076"/>
          <ac:spMkLst>
            <pc:docMk/>
            <pc:sldMk cId="3991511908" sldId="258"/>
            <ac:spMk id="40" creationId="{4A3AFD10-067E-4B04-A40B-9415C2A38D79}"/>
          </ac:spMkLst>
        </pc:spChg>
        <pc:picChg chg="add mod">
          <ac:chgData name="Gabor Horvath" userId="6d790c0b-af16-41f6-90a8-43ea99201307" providerId="ADAL" clId="{0474754D-EA67-44E7-A017-C4A2794E60AF}" dt="2021-10-08T17:32:30.805" v="935" actId="1076"/>
          <ac:picMkLst>
            <pc:docMk/>
            <pc:sldMk cId="3991511908" sldId="258"/>
            <ac:picMk id="2" creationId="{0E4A9D07-346C-47D4-B7E9-169EADC38083}"/>
          </ac:picMkLst>
        </pc:picChg>
        <pc:picChg chg="add mod">
          <ac:chgData name="Gabor Horvath" userId="6d790c0b-af16-41f6-90a8-43ea99201307" providerId="ADAL" clId="{0474754D-EA67-44E7-A017-C4A2794E60AF}" dt="2021-10-08T16:51:05.339" v="482" actId="1076"/>
          <ac:picMkLst>
            <pc:docMk/>
            <pc:sldMk cId="3991511908" sldId="258"/>
            <ac:picMk id="3" creationId="{C61629BC-4594-48F4-98F1-D0A25E0D0540}"/>
          </ac:picMkLst>
        </pc:picChg>
        <pc:picChg chg="add mod">
          <ac:chgData name="Gabor Horvath" userId="6d790c0b-af16-41f6-90a8-43ea99201307" providerId="ADAL" clId="{0474754D-EA67-44E7-A017-C4A2794E60AF}" dt="2021-10-08T17:31:53.837" v="930" actId="1076"/>
          <ac:picMkLst>
            <pc:docMk/>
            <pc:sldMk cId="3991511908" sldId="258"/>
            <ac:picMk id="4" creationId="{9CAD148F-8D32-43CB-99AF-6C4B9F94B16F}"/>
          </ac:picMkLst>
        </pc:picChg>
        <pc:picChg chg="add del mod">
          <ac:chgData name="Gabor Horvath" userId="6d790c0b-af16-41f6-90a8-43ea99201307" providerId="ADAL" clId="{0474754D-EA67-44E7-A017-C4A2794E60AF}" dt="2021-10-08T17:04:29.662" v="612" actId="478"/>
          <ac:picMkLst>
            <pc:docMk/>
            <pc:sldMk cId="3991511908" sldId="258"/>
            <ac:picMk id="4" creationId="{F647D95E-E327-4F96-8A2C-656069B08216}"/>
          </ac:picMkLst>
        </pc:picChg>
        <pc:picChg chg="add del mod">
          <ac:chgData name="Gabor Horvath" userId="6d790c0b-af16-41f6-90a8-43ea99201307" providerId="ADAL" clId="{0474754D-EA67-44E7-A017-C4A2794E60AF}" dt="2021-10-08T17:03:06.991" v="592" actId="478"/>
          <ac:picMkLst>
            <pc:docMk/>
            <pc:sldMk cId="3991511908" sldId="258"/>
            <ac:picMk id="5" creationId="{710B430D-543E-41A1-86D9-E982F7CB72FE}"/>
          </ac:picMkLst>
        </pc:picChg>
        <pc:picChg chg="add mod">
          <ac:chgData name="Gabor Horvath" userId="6d790c0b-af16-41f6-90a8-43ea99201307" providerId="ADAL" clId="{0474754D-EA67-44E7-A017-C4A2794E60AF}" dt="2021-10-08T17:31:38.340" v="926" actId="1076"/>
          <ac:picMkLst>
            <pc:docMk/>
            <pc:sldMk cId="3991511908" sldId="258"/>
            <ac:picMk id="5" creationId="{94EEB9B9-3F74-4AB7-A6A7-11936A773323}"/>
          </ac:picMkLst>
        </pc:picChg>
        <pc:picChg chg="add del mod">
          <ac:chgData name="Gabor Horvath" userId="6d790c0b-af16-41f6-90a8-43ea99201307" providerId="ADAL" clId="{0474754D-EA67-44E7-A017-C4A2794E60AF}" dt="2021-10-08T17:02:38.866" v="582" actId="478"/>
          <ac:picMkLst>
            <pc:docMk/>
            <pc:sldMk cId="3991511908" sldId="258"/>
            <ac:picMk id="6" creationId="{37EA4BE2-AB35-44DF-9211-897ECB3E1BA6}"/>
          </ac:picMkLst>
        </pc:picChg>
        <pc:picChg chg="add del mod">
          <ac:chgData name="Gabor Horvath" userId="6d790c0b-af16-41f6-90a8-43ea99201307" providerId="ADAL" clId="{0474754D-EA67-44E7-A017-C4A2794E60AF}" dt="2021-10-08T17:04:30.200" v="613" actId="478"/>
          <ac:picMkLst>
            <pc:docMk/>
            <pc:sldMk cId="3991511908" sldId="258"/>
            <ac:picMk id="8" creationId="{1C9039C0-242D-4072-B026-E0340BE71E6C}"/>
          </ac:picMkLst>
        </pc:picChg>
        <pc:picChg chg="add del mod">
          <ac:chgData name="Gabor Horvath" userId="6d790c0b-af16-41f6-90a8-43ea99201307" providerId="ADAL" clId="{0474754D-EA67-44E7-A017-C4A2794E60AF}" dt="2021-10-08T16:40:23.264" v="355" actId="478"/>
          <ac:picMkLst>
            <pc:docMk/>
            <pc:sldMk cId="3991511908" sldId="258"/>
            <ac:picMk id="9" creationId="{CB11F290-BE90-4973-A53F-2008646DB97A}"/>
          </ac:picMkLst>
        </pc:picChg>
        <pc:picChg chg="add mod">
          <ac:chgData name="Gabor Horvath" userId="6d790c0b-af16-41f6-90a8-43ea99201307" providerId="ADAL" clId="{0474754D-EA67-44E7-A017-C4A2794E60AF}" dt="2021-10-08T17:31:47.274" v="928" actId="1076"/>
          <ac:picMkLst>
            <pc:docMk/>
            <pc:sldMk cId="3991511908" sldId="258"/>
            <ac:picMk id="10" creationId="{F38BC5C2-D33D-457D-A18C-BC43EDBD123A}"/>
          </ac:picMkLst>
        </pc:picChg>
        <pc:picChg chg="add mod">
          <ac:chgData name="Gabor Horvath" userId="6d790c0b-af16-41f6-90a8-43ea99201307" providerId="ADAL" clId="{0474754D-EA67-44E7-A017-C4A2794E60AF}" dt="2021-10-08T17:04:38.460" v="616" actId="1076"/>
          <ac:picMkLst>
            <pc:docMk/>
            <pc:sldMk cId="3991511908" sldId="258"/>
            <ac:picMk id="11" creationId="{BBA27130-4CF1-4017-B7B1-383032601E75}"/>
          </ac:picMkLst>
        </pc:picChg>
        <pc:picChg chg="add mod">
          <ac:chgData name="Gabor Horvath" userId="6d790c0b-af16-41f6-90a8-43ea99201307" providerId="ADAL" clId="{0474754D-EA67-44E7-A017-C4A2794E60AF}" dt="2021-10-08T17:03:22.400" v="596" actId="1076"/>
          <ac:picMkLst>
            <pc:docMk/>
            <pc:sldMk cId="3991511908" sldId="258"/>
            <ac:picMk id="17" creationId="{2C65BA8F-2E0B-49A3-BAE7-0F5B1123649E}"/>
          </ac:picMkLst>
        </pc:picChg>
        <pc:picChg chg="add mod">
          <ac:chgData name="Gabor Horvath" userId="6d790c0b-af16-41f6-90a8-43ea99201307" providerId="ADAL" clId="{0474754D-EA67-44E7-A017-C4A2794E60AF}" dt="2021-10-08T17:03:09.577" v="593" actId="1076"/>
          <ac:picMkLst>
            <pc:docMk/>
            <pc:sldMk cId="3991511908" sldId="258"/>
            <ac:picMk id="21" creationId="{073C06AD-CB1C-4A3E-ACCA-FA7D3FA1BA44}"/>
          </ac:picMkLst>
        </pc:picChg>
        <pc:picChg chg="add mod">
          <ac:chgData name="Gabor Horvath" userId="6d790c0b-af16-41f6-90a8-43ea99201307" providerId="ADAL" clId="{0474754D-EA67-44E7-A017-C4A2794E60AF}" dt="2021-10-08T17:30:05.927" v="904" actId="1076"/>
          <ac:picMkLst>
            <pc:docMk/>
            <pc:sldMk cId="3991511908" sldId="258"/>
            <ac:picMk id="24" creationId="{F468255E-F001-4908-86AD-AF6C79374DF1}"/>
          </ac:picMkLst>
        </pc:picChg>
        <pc:picChg chg="add mod">
          <ac:chgData name="Gabor Horvath" userId="6d790c0b-af16-41f6-90a8-43ea99201307" providerId="ADAL" clId="{0474754D-EA67-44E7-A017-C4A2794E60AF}" dt="2021-10-08T17:31:37.172" v="925" actId="1076"/>
          <ac:picMkLst>
            <pc:docMk/>
            <pc:sldMk cId="3991511908" sldId="258"/>
            <ac:picMk id="30" creationId="{05ECE21E-334A-4239-8FBB-7A8339966335}"/>
          </ac:picMkLst>
        </pc:picChg>
        <pc:picChg chg="add mod">
          <ac:chgData name="Gabor Horvath" userId="6d790c0b-af16-41f6-90a8-43ea99201307" providerId="ADAL" clId="{0474754D-EA67-44E7-A017-C4A2794E60AF}" dt="2021-10-08T17:31:34.194" v="924" actId="1076"/>
          <ac:picMkLst>
            <pc:docMk/>
            <pc:sldMk cId="3991511908" sldId="258"/>
            <ac:picMk id="34" creationId="{E32A1D53-5F7E-4C47-98D3-7193D4B6829A}"/>
          </ac:picMkLst>
        </pc:picChg>
        <pc:picChg chg="add mod">
          <ac:chgData name="Gabor Horvath" userId="6d790c0b-af16-41f6-90a8-43ea99201307" providerId="ADAL" clId="{0474754D-EA67-44E7-A017-C4A2794E60AF}" dt="2021-10-08T17:33:16.339" v="937" actId="1076"/>
          <ac:picMkLst>
            <pc:docMk/>
            <pc:sldMk cId="3991511908" sldId="258"/>
            <ac:picMk id="38" creationId="{0510F38B-D2E6-4635-9641-8EA5EDDE9930}"/>
          </ac:picMkLst>
        </pc:picChg>
        <pc:picChg chg="add mod">
          <ac:chgData name="Gabor Horvath" userId="6d790c0b-af16-41f6-90a8-43ea99201307" providerId="ADAL" clId="{0474754D-EA67-44E7-A017-C4A2794E60AF}" dt="2021-10-08T17:32:00.038" v="932" actId="1076"/>
          <ac:picMkLst>
            <pc:docMk/>
            <pc:sldMk cId="3991511908" sldId="258"/>
            <ac:picMk id="42" creationId="{7473E1F7-543B-4177-8EB9-B99B8B5A08AC}"/>
          </ac:picMkLst>
        </pc:picChg>
        <pc:picChg chg="add mod">
          <ac:chgData name="Gabor Horvath" userId="6d790c0b-af16-41f6-90a8-43ea99201307" providerId="ADAL" clId="{0474754D-EA67-44E7-A017-C4A2794E60AF}" dt="2021-10-08T17:31:55.865" v="931" actId="1076"/>
          <ac:picMkLst>
            <pc:docMk/>
            <pc:sldMk cId="3991511908" sldId="258"/>
            <ac:picMk id="44" creationId="{4F1F1423-D88F-4B52-82A0-E0835EB106AD}"/>
          </ac:picMkLst>
        </pc:picChg>
        <pc:picChg chg="add mod">
          <ac:chgData name="Gabor Horvath" userId="6d790c0b-af16-41f6-90a8-43ea99201307" providerId="ADAL" clId="{0474754D-EA67-44E7-A017-C4A2794E60AF}" dt="2021-10-08T17:31:32.968" v="923" actId="1076"/>
          <ac:picMkLst>
            <pc:docMk/>
            <pc:sldMk cId="3991511908" sldId="258"/>
            <ac:picMk id="46" creationId="{F2A0743D-1B55-4800-96A5-D4C18A83E485}"/>
          </ac:picMkLst>
        </pc:picChg>
        <pc:picChg chg="add mod">
          <ac:chgData name="Gabor Horvath" userId="6d790c0b-af16-41f6-90a8-43ea99201307" providerId="ADAL" clId="{0474754D-EA67-44E7-A017-C4A2794E60AF}" dt="2021-10-08T17:32:01.761" v="933" actId="1076"/>
          <ac:picMkLst>
            <pc:docMk/>
            <pc:sldMk cId="3991511908" sldId="258"/>
            <ac:picMk id="50" creationId="{E376FF37-0F5B-415C-9025-E62254CAA35B}"/>
          </ac:picMkLst>
        </pc:picChg>
        <pc:picChg chg="mod">
          <ac:chgData name="Gabor Horvath" userId="6d790c0b-af16-41f6-90a8-43ea99201307" providerId="ADAL" clId="{0474754D-EA67-44E7-A017-C4A2794E60AF}" dt="2021-10-08T16:47:51.841" v="439" actId="1076"/>
          <ac:picMkLst>
            <pc:docMk/>
            <pc:sldMk cId="3991511908" sldId="258"/>
            <ac:picMk id="1026" creationId="{9E0811A7-8625-43CD-BE54-4B1809C5BC05}"/>
          </ac:picMkLst>
        </pc:picChg>
        <pc:picChg chg="mod">
          <ac:chgData name="Gabor Horvath" userId="6d790c0b-af16-41f6-90a8-43ea99201307" providerId="ADAL" clId="{0474754D-EA67-44E7-A017-C4A2794E60AF}" dt="2021-10-08T17:02:01.447" v="571" actId="1076"/>
          <ac:picMkLst>
            <pc:docMk/>
            <pc:sldMk cId="3991511908" sldId="258"/>
            <ac:picMk id="2050" creationId="{253769DD-C980-4B4E-9840-6C9D33903310}"/>
          </ac:picMkLst>
        </pc:picChg>
        <pc:picChg chg="mod">
          <ac:chgData name="Gabor Horvath" userId="6d790c0b-af16-41f6-90a8-43ea99201307" providerId="ADAL" clId="{0474754D-EA67-44E7-A017-C4A2794E60AF}" dt="2021-10-08T17:01:50.375" v="565" actId="1076"/>
          <ac:picMkLst>
            <pc:docMk/>
            <pc:sldMk cId="3991511908" sldId="258"/>
            <ac:picMk id="3074" creationId="{0CA69E1C-A791-437F-A0E0-5E6CC08133E6}"/>
          </ac:picMkLst>
        </pc:picChg>
        <pc:picChg chg="mod">
          <ac:chgData name="Gabor Horvath" userId="6d790c0b-af16-41f6-90a8-43ea99201307" providerId="ADAL" clId="{0474754D-EA67-44E7-A017-C4A2794E60AF}" dt="2021-10-08T17:02:18.801" v="575" actId="1076"/>
          <ac:picMkLst>
            <pc:docMk/>
            <pc:sldMk cId="3991511908" sldId="258"/>
            <ac:picMk id="4098" creationId="{96F4BBFD-F05E-4045-931F-3A6761E800C9}"/>
          </ac:picMkLst>
        </pc:picChg>
        <pc:picChg chg="mod">
          <ac:chgData name="Gabor Horvath" userId="6d790c0b-af16-41f6-90a8-43ea99201307" providerId="ADAL" clId="{0474754D-EA67-44E7-A017-C4A2794E60AF}" dt="2021-10-08T17:31:49.927" v="929" actId="1076"/>
          <ac:picMkLst>
            <pc:docMk/>
            <pc:sldMk cId="3991511908" sldId="258"/>
            <ac:picMk id="5122" creationId="{5E018C8F-970B-4D9D-82E8-557CC397D697}"/>
          </ac:picMkLst>
        </pc:picChg>
        <pc:picChg chg="mod">
          <ac:chgData name="Gabor Horvath" userId="6d790c0b-af16-41f6-90a8-43ea99201307" providerId="ADAL" clId="{0474754D-EA67-44E7-A017-C4A2794E60AF}" dt="2021-10-08T17:31:18.055" v="917" actId="1076"/>
          <ac:picMkLst>
            <pc:docMk/>
            <pc:sldMk cId="3991511908" sldId="258"/>
            <ac:picMk id="7170" creationId="{7FF38ADF-34DD-49D0-AD1E-CACDEB1E732C}"/>
          </ac:picMkLst>
        </pc:picChg>
      </pc:sldChg>
      <pc:sldChg chg="addSp delSp modSp new mod modAnim modNotesTx">
        <pc:chgData name="Gabor Horvath" userId="6d790c0b-af16-41f6-90a8-43ea99201307" providerId="ADAL" clId="{0474754D-EA67-44E7-A017-C4A2794E60AF}" dt="2021-10-22T18:04:18.178" v="9946" actId="20577"/>
        <pc:sldMkLst>
          <pc:docMk/>
          <pc:sldMk cId="3642704971" sldId="259"/>
        </pc:sldMkLst>
        <pc:spChg chg="del mod">
          <ac:chgData name="Gabor Horvath" userId="6d790c0b-af16-41f6-90a8-43ea99201307" providerId="ADAL" clId="{0474754D-EA67-44E7-A017-C4A2794E60AF}" dt="2021-10-08T18:38:14.809" v="970" actId="478"/>
          <ac:spMkLst>
            <pc:docMk/>
            <pc:sldMk cId="3642704971" sldId="259"/>
            <ac:spMk id="2" creationId="{5160895A-9990-4517-B7C1-D3D4658CD289}"/>
          </ac:spMkLst>
        </pc:spChg>
        <pc:spChg chg="del mod">
          <ac:chgData name="Gabor Horvath" userId="6d790c0b-af16-41f6-90a8-43ea99201307" providerId="ADAL" clId="{0474754D-EA67-44E7-A017-C4A2794E60AF}" dt="2021-10-08T18:00:53.544" v="958" actId="21"/>
          <ac:spMkLst>
            <pc:docMk/>
            <pc:sldMk cId="3642704971" sldId="259"/>
            <ac:spMk id="3" creationId="{181EF59C-2921-4F9E-95B0-5A8D73EDAE16}"/>
          </ac:spMkLst>
        </pc:spChg>
        <pc:spChg chg="add mod">
          <ac:chgData name="Gabor Horvath" userId="6d790c0b-af16-41f6-90a8-43ea99201307" providerId="ADAL" clId="{0474754D-EA67-44E7-A017-C4A2794E60AF}" dt="2021-10-08T18:37:09.727" v="959"/>
          <ac:spMkLst>
            <pc:docMk/>
            <pc:sldMk cId="3642704971" sldId="259"/>
            <ac:spMk id="18" creationId="{0E8C646A-B36E-4910-A612-B1E15833DDC4}"/>
          </ac:spMkLst>
        </pc:spChg>
        <pc:spChg chg="add mod">
          <ac:chgData name="Gabor Horvath" userId="6d790c0b-af16-41f6-90a8-43ea99201307" providerId="ADAL" clId="{0474754D-EA67-44E7-A017-C4A2794E60AF}" dt="2021-10-08T18:37:09.727" v="959"/>
          <ac:spMkLst>
            <pc:docMk/>
            <pc:sldMk cId="3642704971" sldId="259"/>
            <ac:spMk id="19" creationId="{45833AD1-EAC4-4A1D-A3F5-B521D25FB3CD}"/>
          </ac:spMkLst>
        </pc:spChg>
        <pc:spChg chg="add mod">
          <ac:chgData name="Gabor Horvath" userId="6d790c0b-af16-41f6-90a8-43ea99201307" providerId="ADAL" clId="{0474754D-EA67-44E7-A017-C4A2794E60AF}" dt="2021-10-08T18:38:34.438" v="975" actId="1076"/>
          <ac:spMkLst>
            <pc:docMk/>
            <pc:sldMk cId="3642704971" sldId="259"/>
            <ac:spMk id="20" creationId="{D920E5DA-9FCD-4C12-8092-1FA0F558155E}"/>
          </ac:spMkLst>
        </pc:spChg>
        <pc:spChg chg="add del mod">
          <ac:chgData name="Gabor Horvath" userId="6d790c0b-af16-41f6-90a8-43ea99201307" providerId="ADAL" clId="{0474754D-EA67-44E7-A017-C4A2794E60AF}" dt="2021-10-08T18:38:16.474" v="971" actId="478"/>
          <ac:spMkLst>
            <pc:docMk/>
            <pc:sldMk cId="3642704971" sldId="259"/>
            <ac:spMk id="22" creationId="{01687532-AD7C-4C93-AAD7-B320133644EC}"/>
          </ac:spMkLst>
        </pc:spChg>
        <pc:grpChg chg="add mod">
          <ac:chgData name="Gabor Horvath" userId="6d790c0b-af16-41f6-90a8-43ea99201307" providerId="ADAL" clId="{0474754D-EA67-44E7-A017-C4A2794E60AF}" dt="2021-10-08T18:38:24.531" v="973" actId="1076"/>
          <ac:grpSpMkLst>
            <pc:docMk/>
            <pc:sldMk cId="3642704971" sldId="259"/>
            <ac:grpSpMk id="4" creationId="{E9C4C921-1A2D-496A-8AA8-57CF734FAEE6}"/>
          </ac:grpSpMkLst>
        </pc:grpChg>
        <pc:picChg chg="add mod">
          <ac:chgData name="Gabor Horvath" userId="6d790c0b-af16-41f6-90a8-43ea99201307" providerId="ADAL" clId="{0474754D-EA67-44E7-A017-C4A2794E60AF}" dt="2021-10-08T18:37:09.727" v="959"/>
          <ac:picMkLst>
            <pc:docMk/>
            <pc:sldMk cId="3642704971" sldId="259"/>
            <ac:picMk id="5" creationId="{31CDBC52-C5BC-4927-9B13-CDF2A1BC6C01}"/>
          </ac:picMkLst>
        </pc:picChg>
        <pc:picChg chg="add mod">
          <ac:chgData name="Gabor Horvath" userId="6d790c0b-af16-41f6-90a8-43ea99201307" providerId="ADAL" clId="{0474754D-EA67-44E7-A017-C4A2794E60AF}" dt="2021-10-08T18:37:09.727" v="959"/>
          <ac:picMkLst>
            <pc:docMk/>
            <pc:sldMk cId="3642704971" sldId="259"/>
            <ac:picMk id="6" creationId="{932B7505-0565-47DD-8923-B5AA0D6C3941}"/>
          </ac:picMkLst>
        </pc:picChg>
        <pc:picChg chg="add mod">
          <ac:chgData name="Gabor Horvath" userId="6d790c0b-af16-41f6-90a8-43ea99201307" providerId="ADAL" clId="{0474754D-EA67-44E7-A017-C4A2794E60AF}" dt="2021-10-08T18:37:09.727" v="959"/>
          <ac:picMkLst>
            <pc:docMk/>
            <pc:sldMk cId="3642704971" sldId="259"/>
            <ac:picMk id="7" creationId="{B565795B-60A5-4704-8B59-1E2793AAF788}"/>
          </ac:picMkLst>
        </pc:picChg>
        <pc:picChg chg="add mod">
          <ac:chgData name="Gabor Horvath" userId="6d790c0b-af16-41f6-90a8-43ea99201307" providerId="ADAL" clId="{0474754D-EA67-44E7-A017-C4A2794E60AF}" dt="2021-10-08T18:37:09.727" v="959"/>
          <ac:picMkLst>
            <pc:docMk/>
            <pc:sldMk cId="3642704971" sldId="259"/>
            <ac:picMk id="8" creationId="{B2FBE53A-2401-4E0A-ADCA-7102DFF8B38F}"/>
          </ac:picMkLst>
        </pc:picChg>
        <pc:picChg chg="add mod">
          <ac:chgData name="Gabor Horvath" userId="6d790c0b-af16-41f6-90a8-43ea99201307" providerId="ADAL" clId="{0474754D-EA67-44E7-A017-C4A2794E60AF}" dt="2021-10-08T18:37:09.727" v="959"/>
          <ac:picMkLst>
            <pc:docMk/>
            <pc:sldMk cId="3642704971" sldId="259"/>
            <ac:picMk id="9" creationId="{8372C6DA-71BF-4EBF-B609-233FFDAA0FD7}"/>
          </ac:picMkLst>
        </pc:picChg>
        <pc:picChg chg="add mod">
          <ac:chgData name="Gabor Horvath" userId="6d790c0b-af16-41f6-90a8-43ea99201307" providerId="ADAL" clId="{0474754D-EA67-44E7-A017-C4A2794E60AF}" dt="2021-10-08T18:37:09.727" v="959"/>
          <ac:picMkLst>
            <pc:docMk/>
            <pc:sldMk cId="3642704971" sldId="259"/>
            <ac:picMk id="10" creationId="{EA4D47E6-5458-4E3C-9008-0D4A73F31151}"/>
          </ac:picMkLst>
        </pc:picChg>
        <pc:picChg chg="add mod">
          <ac:chgData name="Gabor Horvath" userId="6d790c0b-af16-41f6-90a8-43ea99201307" providerId="ADAL" clId="{0474754D-EA67-44E7-A017-C4A2794E60AF}" dt="2021-10-08T18:37:09.727" v="959"/>
          <ac:picMkLst>
            <pc:docMk/>
            <pc:sldMk cId="3642704971" sldId="259"/>
            <ac:picMk id="11" creationId="{1210B9E2-37C9-40F4-A450-6266DA26C261}"/>
          </ac:picMkLst>
        </pc:picChg>
        <pc:picChg chg="add mod">
          <ac:chgData name="Gabor Horvath" userId="6d790c0b-af16-41f6-90a8-43ea99201307" providerId="ADAL" clId="{0474754D-EA67-44E7-A017-C4A2794E60AF}" dt="2021-10-08T18:37:09.727" v="959"/>
          <ac:picMkLst>
            <pc:docMk/>
            <pc:sldMk cId="3642704971" sldId="259"/>
            <ac:picMk id="12" creationId="{F903DBB3-9C0C-43B2-95FF-2FD3339F6979}"/>
          </ac:picMkLst>
        </pc:picChg>
        <pc:picChg chg="add mod">
          <ac:chgData name="Gabor Horvath" userId="6d790c0b-af16-41f6-90a8-43ea99201307" providerId="ADAL" clId="{0474754D-EA67-44E7-A017-C4A2794E60AF}" dt="2021-10-08T18:37:09.727" v="959"/>
          <ac:picMkLst>
            <pc:docMk/>
            <pc:sldMk cId="3642704971" sldId="259"/>
            <ac:picMk id="13" creationId="{94239BB2-224C-4763-9844-CDCEBAD37011}"/>
          </ac:picMkLst>
        </pc:picChg>
        <pc:picChg chg="add mod">
          <ac:chgData name="Gabor Horvath" userId="6d790c0b-af16-41f6-90a8-43ea99201307" providerId="ADAL" clId="{0474754D-EA67-44E7-A017-C4A2794E60AF}" dt="2021-10-08T18:37:09.727" v="959"/>
          <ac:picMkLst>
            <pc:docMk/>
            <pc:sldMk cId="3642704971" sldId="259"/>
            <ac:picMk id="14" creationId="{189AB0B6-2DF4-450D-AB0D-58CDE9DB26A2}"/>
          </ac:picMkLst>
        </pc:picChg>
        <pc:picChg chg="add mod">
          <ac:chgData name="Gabor Horvath" userId="6d790c0b-af16-41f6-90a8-43ea99201307" providerId="ADAL" clId="{0474754D-EA67-44E7-A017-C4A2794E60AF}" dt="2021-10-08T18:37:09.727" v="959"/>
          <ac:picMkLst>
            <pc:docMk/>
            <pc:sldMk cId="3642704971" sldId="259"/>
            <ac:picMk id="15" creationId="{A7735264-3BDD-4BD8-98CB-EF084BBD42F4}"/>
          </ac:picMkLst>
        </pc:picChg>
        <pc:picChg chg="add mod">
          <ac:chgData name="Gabor Horvath" userId="6d790c0b-af16-41f6-90a8-43ea99201307" providerId="ADAL" clId="{0474754D-EA67-44E7-A017-C4A2794E60AF}" dt="2021-10-08T18:37:09.727" v="959"/>
          <ac:picMkLst>
            <pc:docMk/>
            <pc:sldMk cId="3642704971" sldId="259"/>
            <ac:picMk id="16" creationId="{81EB884A-7728-4795-B9B4-D3174CB087DB}"/>
          </ac:picMkLst>
        </pc:picChg>
        <pc:picChg chg="add mod">
          <ac:chgData name="Gabor Horvath" userId="6d790c0b-af16-41f6-90a8-43ea99201307" providerId="ADAL" clId="{0474754D-EA67-44E7-A017-C4A2794E60AF}" dt="2021-10-08T18:37:09.727" v="959"/>
          <ac:picMkLst>
            <pc:docMk/>
            <pc:sldMk cId="3642704971" sldId="259"/>
            <ac:picMk id="17" creationId="{E861E38F-C0D1-45FC-8B5C-DD0AF948ADEF}"/>
          </ac:picMkLst>
        </pc:picChg>
      </pc:sldChg>
      <pc:sldChg chg="addSp delSp modSp new add del mod setBg addAnim modAnim setClrOvrMap">
        <pc:chgData name="Gabor Horvath" userId="6d790c0b-af16-41f6-90a8-43ea99201307" providerId="ADAL" clId="{0474754D-EA67-44E7-A017-C4A2794E60AF}" dt="2021-10-22T18:25:00.808" v="10227"/>
        <pc:sldMkLst>
          <pc:docMk/>
          <pc:sldMk cId="1759617709" sldId="260"/>
        </pc:sldMkLst>
        <pc:spChg chg="mod">
          <ac:chgData name="Gabor Horvath" userId="6d790c0b-af16-41f6-90a8-43ea99201307" providerId="ADAL" clId="{0474754D-EA67-44E7-A017-C4A2794E60AF}" dt="2021-10-08T18:58:11.028" v="1036" actId="26606"/>
          <ac:spMkLst>
            <pc:docMk/>
            <pc:sldMk cId="1759617709" sldId="260"/>
            <ac:spMk id="2" creationId="{8B010178-665C-4FF5-8535-BA1C286E0E6F}"/>
          </ac:spMkLst>
        </pc:spChg>
        <pc:spChg chg="del">
          <ac:chgData name="Gabor Horvath" userId="6d790c0b-af16-41f6-90a8-43ea99201307" providerId="ADAL" clId="{0474754D-EA67-44E7-A017-C4A2794E60AF}" dt="2021-10-08T18:40:45.099" v="1014" actId="478"/>
          <ac:spMkLst>
            <pc:docMk/>
            <pc:sldMk cId="1759617709" sldId="260"/>
            <ac:spMk id="3" creationId="{03EABF3F-7BC8-48C7-9C30-E0B77B8A99D5}"/>
          </ac:spMkLst>
        </pc:spChg>
        <pc:spChg chg="del mod">
          <ac:chgData name="Gabor Horvath" userId="6d790c0b-af16-41f6-90a8-43ea99201307" providerId="ADAL" clId="{0474754D-EA67-44E7-A017-C4A2794E60AF}" dt="2021-10-08T18:47:05.210" v="1018" actId="478"/>
          <ac:spMkLst>
            <pc:docMk/>
            <pc:sldMk cId="1759617709" sldId="260"/>
            <ac:spMk id="3" creationId="{06258F40-8FAB-4CF2-9B6A-CAFE5C7A0086}"/>
          </ac:spMkLst>
        </pc:spChg>
        <pc:spChg chg="add del">
          <ac:chgData name="Gabor Horvath" userId="6d790c0b-af16-41f6-90a8-43ea99201307" providerId="ADAL" clId="{0474754D-EA67-44E7-A017-C4A2794E60AF}" dt="2021-10-08T18:58:11.028" v="1036" actId="26606"/>
          <ac:spMkLst>
            <pc:docMk/>
            <pc:sldMk cId="1759617709" sldId="260"/>
            <ac:spMk id="12" creationId="{E49CC64F-7275-4E33-961B-0C5CDC439875}"/>
          </ac:spMkLst>
        </pc:spChg>
        <pc:spChg chg="add del">
          <ac:chgData name="Gabor Horvath" userId="6d790c0b-af16-41f6-90a8-43ea99201307" providerId="ADAL" clId="{0474754D-EA67-44E7-A017-C4A2794E60AF}" dt="2021-10-08T18:58:11.028" v="1036" actId="26606"/>
          <ac:spMkLst>
            <pc:docMk/>
            <pc:sldMk cId="1759617709" sldId="260"/>
            <ac:spMk id="17" creationId="{BCC55ACC-A2F6-403C-A3A4-D59B3734D45F}"/>
          </ac:spMkLst>
        </pc:spChg>
        <pc:spChg chg="add del">
          <ac:chgData name="Gabor Horvath" userId="6d790c0b-af16-41f6-90a8-43ea99201307" providerId="ADAL" clId="{0474754D-EA67-44E7-A017-C4A2794E60AF}" dt="2021-10-08T18:58:10.561" v="1035" actId="26606"/>
          <ac:spMkLst>
            <pc:docMk/>
            <pc:sldMk cId="1759617709" sldId="260"/>
            <ac:spMk id="22" creationId="{1DB7C82F-AB7E-4F0C-B829-FA1B9C415180}"/>
          </ac:spMkLst>
        </pc:spChg>
        <pc:spChg chg="add del">
          <ac:chgData name="Gabor Horvath" userId="6d790c0b-af16-41f6-90a8-43ea99201307" providerId="ADAL" clId="{0474754D-EA67-44E7-A017-C4A2794E60AF}" dt="2021-10-08T18:58:10.561" v="1035" actId="26606"/>
          <ac:spMkLst>
            <pc:docMk/>
            <pc:sldMk cId="1759617709" sldId="260"/>
            <ac:spMk id="24" creationId="{F55FFF17-D3D5-4F58-BA56-54EA901CE038}"/>
          </ac:spMkLst>
        </pc:spChg>
        <pc:picChg chg="add del mod">
          <ac:chgData name="Gabor Horvath" userId="6d790c0b-af16-41f6-90a8-43ea99201307" providerId="ADAL" clId="{0474754D-EA67-44E7-A017-C4A2794E60AF}" dt="2021-10-08T18:56:04.342" v="1021" actId="478"/>
          <ac:picMkLst>
            <pc:docMk/>
            <pc:sldMk cId="1759617709" sldId="260"/>
            <ac:picMk id="5" creationId="{744F2B1D-D128-477C-A5AD-82C5E56FDEA6}"/>
          </ac:picMkLst>
        </pc:picChg>
        <pc:picChg chg="add mod">
          <ac:chgData name="Gabor Horvath" userId="6d790c0b-af16-41f6-90a8-43ea99201307" providerId="ADAL" clId="{0474754D-EA67-44E7-A017-C4A2794E60AF}" dt="2021-10-08T18:59:09.550" v="1041" actId="14100"/>
          <ac:picMkLst>
            <pc:docMk/>
            <pc:sldMk cId="1759617709" sldId="260"/>
            <ac:picMk id="7" creationId="{D587C1DB-8CB9-4287-91FF-29B537F08B6A}"/>
          </ac:picMkLst>
        </pc:picChg>
      </pc:sldChg>
      <pc:sldChg chg="addSp">
        <pc:chgData name="Gabor Horvath" userId="6d790c0b-af16-41f6-90a8-43ea99201307" providerId="ADAL" clId="{0474754D-EA67-44E7-A017-C4A2794E60AF}" dt="2021-10-08T18:46:56.327" v="1015"/>
        <pc:sldMkLst>
          <pc:docMk/>
          <pc:sldMk cId="1957902030" sldId="260"/>
        </pc:sldMkLst>
        <pc:spChg chg="add">
          <ac:chgData name="Gabor Horvath" userId="6d790c0b-af16-41f6-90a8-43ea99201307" providerId="ADAL" clId="{0474754D-EA67-44E7-A017-C4A2794E60AF}" dt="2021-10-08T18:46:56.327" v="1015"/>
          <ac:spMkLst>
            <pc:docMk/>
            <pc:sldMk cId="1957902030" sldId="260"/>
            <ac:spMk id="3" creationId="{06258F40-8FAB-4CF2-9B6A-CAFE5C7A0086}"/>
          </ac:spMkLst>
        </pc:spChg>
      </pc:sldChg>
      <pc:sldChg chg="addSp delSp modSp new mod setBg addAnim delAnim modAnim setClrOvrMap">
        <pc:chgData name="Gabor Horvath" userId="6d790c0b-af16-41f6-90a8-43ea99201307" providerId="ADAL" clId="{0474754D-EA67-44E7-A017-C4A2794E60AF}" dt="2021-10-22T18:24:44.053" v="10223"/>
        <pc:sldMkLst>
          <pc:docMk/>
          <pc:sldMk cId="1931856100" sldId="261"/>
        </pc:sldMkLst>
        <pc:spChg chg="mod">
          <ac:chgData name="Gabor Horvath" userId="6d790c0b-af16-41f6-90a8-43ea99201307" providerId="ADAL" clId="{0474754D-EA67-44E7-A017-C4A2794E60AF}" dt="2021-10-08T19:30:15.242" v="1088" actId="26606"/>
          <ac:spMkLst>
            <pc:docMk/>
            <pc:sldMk cId="1931856100" sldId="261"/>
            <ac:spMk id="2" creationId="{E04EA7E3-7E10-4E14-8598-8E39C11DE009}"/>
          </ac:spMkLst>
        </pc:spChg>
        <pc:spChg chg="del">
          <ac:chgData name="Gabor Horvath" userId="6d790c0b-af16-41f6-90a8-43ea99201307" providerId="ADAL" clId="{0474754D-EA67-44E7-A017-C4A2794E60AF}" dt="2021-10-08T19:29:02.237" v="1058" actId="478"/>
          <ac:spMkLst>
            <pc:docMk/>
            <pc:sldMk cId="1931856100" sldId="261"/>
            <ac:spMk id="3" creationId="{D5D841B4-EDB7-47BF-921C-ECDD9E0A6DA4}"/>
          </ac:spMkLst>
        </pc:spChg>
        <pc:spChg chg="add del">
          <ac:chgData name="Gabor Horvath" userId="6d790c0b-af16-41f6-90a8-43ea99201307" providerId="ADAL" clId="{0474754D-EA67-44E7-A017-C4A2794E60AF}" dt="2021-10-08T19:30:02.662" v="1073" actId="26606"/>
          <ac:spMkLst>
            <pc:docMk/>
            <pc:sldMk cId="1931856100" sldId="261"/>
            <ac:spMk id="7" creationId="{BCC55ACC-A2F6-403C-A3A4-D59B3734D45F}"/>
          </ac:spMkLst>
        </pc:spChg>
        <pc:spChg chg="add del">
          <ac:chgData name="Gabor Horvath" userId="6d790c0b-af16-41f6-90a8-43ea99201307" providerId="ADAL" clId="{0474754D-EA67-44E7-A017-C4A2794E60AF}" dt="2021-10-08T19:30:05.979" v="1075" actId="26606"/>
          <ac:spMkLst>
            <pc:docMk/>
            <pc:sldMk cId="1931856100" sldId="261"/>
            <ac:spMk id="9" creationId="{8537B233-9CDD-4A90-AABB-A8963DEE4FBC}"/>
          </ac:spMkLst>
        </pc:spChg>
        <pc:spChg chg="add del">
          <ac:chgData name="Gabor Horvath" userId="6d790c0b-af16-41f6-90a8-43ea99201307" providerId="ADAL" clId="{0474754D-EA67-44E7-A017-C4A2794E60AF}" dt="2021-10-08T19:29:22.034" v="1062" actId="26606"/>
          <ac:spMkLst>
            <pc:docMk/>
            <pc:sldMk cId="1931856100" sldId="261"/>
            <ac:spMk id="10" creationId="{BCC55ACC-A2F6-403C-A3A4-D59B3734D45F}"/>
          </ac:spMkLst>
        </pc:spChg>
        <pc:spChg chg="add del">
          <ac:chgData name="Gabor Horvath" userId="6d790c0b-af16-41f6-90a8-43ea99201307" providerId="ADAL" clId="{0474754D-EA67-44E7-A017-C4A2794E60AF}" dt="2021-10-08T19:29:25.985" v="1064" actId="26606"/>
          <ac:spMkLst>
            <pc:docMk/>
            <pc:sldMk cId="1931856100" sldId="261"/>
            <ac:spMk id="12" creationId="{1DB7C82F-AB7E-4F0C-B829-FA1B9C415180}"/>
          </ac:spMkLst>
        </pc:spChg>
        <pc:spChg chg="add del">
          <ac:chgData name="Gabor Horvath" userId="6d790c0b-af16-41f6-90a8-43ea99201307" providerId="ADAL" clId="{0474754D-EA67-44E7-A017-C4A2794E60AF}" dt="2021-10-08T19:30:06.823" v="1078" actId="26606"/>
          <ac:spMkLst>
            <pc:docMk/>
            <pc:sldMk cId="1931856100" sldId="261"/>
            <ac:spMk id="13" creationId="{BCC55ACC-A2F6-403C-A3A4-D59B3734D45F}"/>
          </ac:spMkLst>
        </pc:spChg>
        <pc:spChg chg="add del">
          <ac:chgData name="Gabor Horvath" userId="6d790c0b-af16-41f6-90a8-43ea99201307" providerId="ADAL" clId="{0474754D-EA67-44E7-A017-C4A2794E60AF}" dt="2021-10-08T19:29:40.850" v="1069" actId="26606"/>
          <ac:spMkLst>
            <pc:docMk/>
            <pc:sldMk cId="1931856100" sldId="261"/>
            <ac:spMk id="14" creationId="{BCC55ACC-A2F6-403C-A3A4-D59B3734D45F}"/>
          </ac:spMkLst>
        </pc:spChg>
        <pc:spChg chg="add del">
          <ac:chgData name="Gabor Horvath" userId="6d790c0b-af16-41f6-90a8-43ea99201307" providerId="ADAL" clId="{0474754D-EA67-44E7-A017-C4A2794E60AF}" dt="2021-10-08T19:30:10.311" v="1080" actId="26606"/>
          <ac:spMkLst>
            <pc:docMk/>
            <pc:sldMk cId="1931856100" sldId="261"/>
            <ac:spMk id="15" creationId="{489B7BFD-8F45-4093-AD9C-91B15B0503D9}"/>
          </ac:spMkLst>
        </pc:spChg>
        <pc:spChg chg="add del">
          <ac:chgData name="Gabor Horvath" userId="6d790c0b-af16-41f6-90a8-43ea99201307" providerId="ADAL" clId="{0474754D-EA67-44E7-A017-C4A2794E60AF}" dt="2021-10-08T19:30:10.311" v="1080" actId="26606"/>
          <ac:spMkLst>
            <pc:docMk/>
            <pc:sldMk cId="1931856100" sldId="261"/>
            <ac:spMk id="20" creationId="{B410157D-B333-4FC1-952E-FB1E4A1F86E6}"/>
          </ac:spMkLst>
        </pc:spChg>
        <pc:spChg chg="add del">
          <ac:chgData name="Gabor Horvath" userId="6d790c0b-af16-41f6-90a8-43ea99201307" providerId="ADAL" clId="{0474754D-EA67-44E7-A017-C4A2794E60AF}" dt="2021-10-08T19:30:10.311" v="1080" actId="26606"/>
          <ac:spMkLst>
            <pc:docMk/>
            <pc:sldMk cId="1931856100" sldId="261"/>
            <ac:spMk id="22" creationId="{DFE66D7D-ABDD-4F6B-A637-3A3A2ACE1A69}"/>
          </ac:spMkLst>
        </pc:spChg>
        <pc:spChg chg="add del">
          <ac:chgData name="Gabor Horvath" userId="6d790c0b-af16-41f6-90a8-43ea99201307" providerId="ADAL" clId="{0474754D-EA67-44E7-A017-C4A2794E60AF}" dt="2021-10-08T19:30:10.311" v="1080" actId="26606"/>
          <ac:spMkLst>
            <pc:docMk/>
            <pc:sldMk cId="1931856100" sldId="261"/>
            <ac:spMk id="24" creationId="{2D1AF5D9-E67F-4DB6-8615-293D22495C1F}"/>
          </ac:spMkLst>
        </pc:spChg>
        <pc:spChg chg="add del">
          <ac:chgData name="Gabor Horvath" userId="6d790c0b-af16-41f6-90a8-43ea99201307" providerId="ADAL" clId="{0474754D-EA67-44E7-A017-C4A2794E60AF}" dt="2021-10-08T19:30:12.110" v="1082" actId="26606"/>
          <ac:spMkLst>
            <pc:docMk/>
            <pc:sldMk cId="1931856100" sldId="261"/>
            <ac:spMk id="26" creationId="{A8384FB5-9ADC-4DDC-881B-597D56F5B15D}"/>
          </ac:spMkLst>
        </pc:spChg>
        <pc:spChg chg="add del">
          <ac:chgData name="Gabor Horvath" userId="6d790c0b-af16-41f6-90a8-43ea99201307" providerId="ADAL" clId="{0474754D-EA67-44E7-A017-C4A2794E60AF}" dt="2021-10-08T19:30:12.110" v="1082" actId="26606"/>
          <ac:spMkLst>
            <pc:docMk/>
            <pc:sldMk cId="1931856100" sldId="261"/>
            <ac:spMk id="27" creationId="{1199E1B1-A8C0-4FE8-A5A8-1CB41D69F857}"/>
          </ac:spMkLst>
        </pc:spChg>
        <pc:spChg chg="add del">
          <ac:chgData name="Gabor Horvath" userId="6d790c0b-af16-41f6-90a8-43ea99201307" providerId="ADAL" clId="{0474754D-EA67-44E7-A017-C4A2794E60AF}" dt="2021-10-08T19:30:12.110" v="1082" actId="26606"/>
          <ac:spMkLst>
            <pc:docMk/>
            <pc:sldMk cId="1931856100" sldId="261"/>
            <ac:spMk id="28" creationId="{84A8DE83-DE75-4B41-9DB4-A7EC0B0DEC0B}"/>
          </ac:spMkLst>
        </pc:spChg>
        <pc:spChg chg="add del">
          <ac:chgData name="Gabor Horvath" userId="6d790c0b-af16-41f6-90a8-43ea99201307" providerId="ADAL" clId="{0474754D-EA67-44E7-A017-C4A2794E60AF}" dt="2021-10-08T19:30:12.110" v="1082" actId="26606"/>
          <ac:spMkLst>
            <pc:docMk/>
            <pc:sldMk cId="1931856100" sldId="261"/>
            <ac:spMk id="29" creationId="{A7009A0A-BEF5-4EAC-AF15-E4F9F002E239}"/>
          </ac:spMkLst>
        </pc:spChg>
        <pc:spChg chg="add del">
          <ac:chgData name="Gabor Horvath" userId="6d790c0b-af16-41f6-90a8-43ea99201307" providerId="ADAL" clId="{0474754D-EA67-44E7-A017-C4A2794E60AF}" dt="2021-10-08T19:30:12.622" v="1085" actId="26606"/>
          <ac:spMkLst>
            <pc:docMk/>
            <pc:sldMk cId="1931856100" sldId="261"/>
            <ac:spMk id="31" creationId="{E49CC64F-7275-4E33-961B-0C5CDC439875}"/>
          </ac:spMkLst>
        </pc:spChg>
        <pc:spChg chg="add del">
          <ac:chgData name="Gabor Horvath" userId="6d790c0b-af16-41f6-90a8-43ea99201307" providerId="ADAL" clId="{0474754D-EA67-44E7-A017-C4A2794E60AF}" dt="2021-10-08T19:30:15.238" v="1087" actId="26606"/>
          <ac:spMkLst>
            <pc:docMk/>
            <pc:sldMk cId="1931856100" sldId="261"/>
            <ac:spMk id="33" creationId="{F27E9F68-4C6B-44CF-905B-98EC49DD3A05}"/>
          </ac:spMkLst>
        </pc:spChg>
        <pc:spChg chg="add del">
          <ac:chgData name="Gabor Horvath" userId="6d790c0b-af16-41f6-90a8-43ea99201307" providerId="ADAL" clId="{0474754D-EA67-44E7-A017-C4A2794E60AF}" dt="2021-10-08T19:30:15.238" v="1087" actId="26606"/>
          <ac:spMkLst>
            <pc:docMk/>
            <pc:sldMk cId="1931856100" sldId="261"/>
            <ac:spMk id="34" creationId="{963C26DC-8AFA-4023-B207-F7664781D5C4}"/>
          </ac:spMkLst>
        </pc:spChg>
        <pc:spChg chg="add">
          <ac:chgData name="Gabor Horvath" userId="6d790c0b-af16-41f6-90a8-43ea99201307" providerId="ADAL" clId="{0474754D-EA67-44E7-A017-C4A2794E60AF}" dt="2021-10-08T19:30:15.242" v="1088" actId="26606"/>
          <ac:spMkLst>
            <pc:docMk/>
            <pc:sldMk cId="1931856100" sldId="261"/>
            <ac:spMk id="36" creationId="{BCC55ACC-A2F6-403C-A3A4-D59B3734D45F}"/>
          </ac:spMkLst>
        </pc:spChg>
        <pc:grpChg chg="add del">
          <ac:chgData name="Gabor Horvath" userId="6d790c0b-af16-41f6-90a8-43ea99201307" providerId="ADAL" clId="{0474754D-EA67-44E7-A017-C4A2794E60AF}" dt="2021-10-08T19:30:10.311" v="1080" actId="26606"/>
          <ac:grpSpMkLst>
            <pc:docMk/>
            <pc:sldMk cId="1931856100" sldId="261"/>
            <ac:grpSpMk id="16" creationId="{4478CD8A-FF59-40AD-8101-D685A2FEF64D}"/>
          </ac:grpSpMkLst>
        </pc:grpChg>
        <pc:grpChg chg="add del">
          <ac:chgData name="Gabor Horvath" userId="6d790c0b-af16-41f6-90a8-43ea99201307" providerId="ADAL" clId="{0474754D-EA67-44E7-A017-C4A2794E60AF}" dt="2021-10-08T19:30:10.311" v="1080" actId="26606"/>
          <ac:grpSpMkLst>
            <pc:docMk/>
            <pc:sldMk cId="1931856100" sldId="261"/>
            <ac:grpSpMk id="19" creationId="{5ECDEC52-15F3-49DD-BCBA-A0533E540F0C}"/>
          </ac:grpSpMkLst>
        </pc:grpChg>
        <pc:picChg chg="add mod">
          <ac:chgData name="Gabor Horvath" userId="6d790c0b-af16-41f6-90a8-43ea99201307" providerId="ADAL" clId="{0474754D-EA67-44E7-A017-C4A2794E60AF}" dt="2021-10-21T19:41:16.403" v="8332" actId="1076"/>
          <ac:picMkLst>
            <pc:docMk/>
            <pc:sldMk cId="1931856100" sldId="261"/>
            <ac:picMk id="5" creationId="{6CB61ABE-F20B-4AA9-9176-FA803F6AC65B}"/>
          </ac:picMkLst>
        </pc:picChg>
        <pc:cxnChg chg="add del">
          <ac:chgData name="Gabor Horvath" userId="6d790c0b-af16-41f6-90a8-43ea99201307" providerId="ADAL" clId="{0474754D-EA67-44E7-A017-C4A2794E60AF}" dt="2021-10-08T19:30:05.979" v="1075" actId="26606"/>
          <ac:cxnSpMkLst>
            <pc:docMk/>
            <pc:sldMk cId="1931856100" sldId="261"/>
            <ac:cxnSpMk id="11" creationId="{040575EE-C594-4566-BC00-663004E52AB5}"/>
          </ac:cxnSpMkLst>
        </pc:cxnChg>
      </pc:sldChg>
      <pc:sldChg chg="addSp delSp modSp new mod delAnim modAnim modNotesTx">
        <pc:chgData name="Gabor Horvath" userId="6d790c0b-af16-41f6-90a8-43ea99201307" providerId="ADAL" clId="{0474754D-EA67-44E7-A017-C4A2794E60AF}" dt="2021-10-24T15:27:13.565" v="10236" actId="20577"/>
        <pc:sldMkLst>
          <pc:docMk/>
          <pc:sldMk cId="1322969888" sldId="262"/>
        </pc:sldMkLst>
        <pc:spChg chg="del">
          <ac:chgData name="Gabor Horvath" userId="6d790c0b-af16-41f6-90a8-43ea99201307" providerId="ADAL" clId="{0474754D-EA67-44E7-A017-C4A2794E60AF}" dt="2021-10-18T15:39:25.942" v="1103" actId="478"/>
          <ac:spMkLst>
            <pc:docMk/>
            <pc:sldMk cId="1322969888" sldId="262"/>
            <ac:spMk id="2" creationId="{D6CC266E-EDB7-4FBA-9B4E-8CFF4A8675CF}"/>
          </ac:spMkLst>
        </pc:spChg>
        <pc:spChg chg="del mod">
          <ac:chgData name="Gabor Horvath" userId="6d790c0b-af16-41f6-90a8-43ea99201307" providerId="ADAL" clId="{0474754D-EA67-44E7-A017-C4A2794E60AF}" dt="2021-10-18T15:39:10.181" v="1099" actId="478"/>
          <ac:spMkLst>
            <pc:docMk/>
            <pc:sldMk cId="1322969888" sldId="262"/>
            <ac:spMk id="3" creationId="{290DFD95-C878-4EFF-ACD2-5BD731DABF3F}"/>
          </ac:spMkLst>
        </pc:spChg>
        <pc:spChg chg="add mod ord">
          <ac:chgData name="Gabor Horvath" userId="6d790c0b-af16-41f6-90a8-43ea99201307" providerId="ADAL" clId="{0474754D-EA67-44E7-A017-C4A2794E60AF}" dt="2021-10-22T17:49:18.096" v="9584" actId="20577"/>
          <ac:spMkLst>
            <pc:docMk/>
            <pc:sldMk cId="1322969888" sldId="262"/>
            <ac:spMk id="4" creationId="{6A0354BC-339E-4C38-98B7-1A46534B319B}"/>
          </ac:spMkLst>
        </pc:spChg>
        <pc:spChg chg="add del mod">
          <ac:chgData name="Gabor Horvath" userId="6d790c0b-af16-41f6-90a8-43ea99201307" providerId="ADAL" clId="{0474754D-EA67-44E7-A017-C4A2794E60AF}" dt="2021-10-18T17:43:10.879" v="2746" actId="478"/>
          <ac:spMkLst>
            <pc:docMk/>
            <pc:sldMk cId="1322969888" sldId="262"/>
            <ac:spMk id="5" creationId="{0AF54C1B-5F03-4687-918B-D0DEA00C2068}"/>
          </ac:spMkLst>
        </pc:spChg>
        <pc:spChg chg="add mod">
          <ac:chgData name="Gabor Horvath" userId="6d790c0b-af16-41f6-90a8-43ea99201307" providerId="ADAL" clId="{0474754D-EA67-44E7-A017-C4A2794E60AF}" dt="2021-10-19T20:14:43.838" v="3003"/>
          <ac:spMkLst>
            <pc:docMk/>
            <pc:sldMk cId="1322969888" sldId="262"/>
            <ac:spMk id="32" creationId="{9F4B7DAD-0003-4D5E-8E9A-49667CA851F0}"/>
          </ac:spMkLst>
        </pc:spChg>
        <pc:spChg chg="add mod">
          <ac:chgData name="Gabor Horvath" userId="6d790c0b-af16-41f6-90a8-43ea99201307" providerId="ADAL" clId="{0474754D-EA67-44E7-A017-C4A2794E60AF}" dt="2021-10-19T20:14:43.838" v="3003"/>
          <ac:spMkLst>
            <pc:docMk/>
            <pc:sldMk cId="1322969888" sldId="262"/>
            <ac:spMk id="33" creationId="{37F63C90-62E2-4C2B-AEB0-B7F52175F5F9}"/>
          </ac:spMkLst>
        </pc:spChg>
        <pc:spChg chg="add mod">
          <ac:chgData name="Gabor Horvath" userId="6d790c0b-af16-41f6-90a8-43ea99201307" providerId="ADAL" clId="{0474754D-EA67-44E7-A017-C4A2794E60AF}" dt="2021-10-19T20:14:43.838" v="3003"/>
          <ac:spMkLst>
            <pc:docMk/>
            <pc:sldMk cId="1322969888" sldId="262"/>
            <ac:spMk id="34" creationId="{F648C02B-ECC2-426D-A5EC-7F134BA502C0}"/>
          </ac:spMkLst>
        </pc:spChg>
        <pc:spChg chg="add mod">
          <ac:chgData name="Gabor Horvath" userId="6d790c0b-af16-41f6-90a8-43ea99201307" providerId="ADAL" clId="{0474754D-EA67-44E7-A017-C4A2794E60AF}" dt="2021-10-19T20:14:43.838" v="3003"/>
          <ac:spMkLst>
            <pc:docMk/>
            <pc:sldMk cId="1322969888" sldId="262"/>
            <ac:spMk id="35" creationId="{19C12AB8-85EA-461B-8654-C2E7275C208A}"/>
          </ac:spMkLst>
        </pc:spChg>
        <pc:spChg chg="add mod">
          <ac:chgData name="Gabor Horvath" userId="6d790c0b-af16-41f6-90a8-43ea99201307" providerId="ADAL" clId="{0474754D-EA67-44E7-A017-C4A2794E60AF}" dt="2021-10-19T20:14:43.838" v="3003"/>
          <ac:spMkLst>
            <pc:docMk/>
            <pc:sldMk cId="1322969888" sldId="262"/>
            <ac:spMk id="36" creationId="{14BB43F0-E062-43EA-A10E-91109B627BA7}"/>
          </ac:spMkLst>
        </pc:spChg>
        <pc:spChg chg="add mod">
          <ac:chgData name="Gabor Horvath" userId="6d790c0b-af16-41f6-90a8-43ea99201307" providerId="ADAL" clId="{0474754D-EA67-44E7-A017-C4A2794E60AF}" dt="2021-10-19T20:14:43.838" v="3003"/>
          <ac:spMkLst>
            <pc:docMk/>
            <pc:sldMk cId="1322969888" sldId="262"/>
            <ac:spMk id="37" creationId="{0D4EE228-D362-412F-AD55-2DC20E9EAD15}"/>
          </ac:spMkLst>
        </pc:spChg>
        <pc:spChg chg="add mod">
          <ac:chgData name="Gabor Horvath" userId="6d790c0b-af16-41f6-90a8-43ea99201307" providerId="ADAL" clId="{0474754D-EA67-44E7-A017-C4A2794E60AF}" dt="2021-10-19T20:26:32.320" v="3062" actId="1076"/>
          <ac:spMkLst>
            <pc:docMk/>
            <pc:sldMk cId="1322969888" sldId="262"/>
            <ac:spMk id="38" creationId="{E728F0E9-8F81-4DB7-805C-50F1852BD531}"/>
          </ac:spMkLst>
        </pc:spChg>
        <pc:spChg chg="add mod">
          <ac:chgData name="Gabor Horvath" userId="6d790c0b-af16-41f6-90a8-43ea99201307" providerId="ADAL" clId="{0474754D-EA67-44E7-A017-C4A2794E60AF}" dt="2021-10-22T02:16:36.164" v="9253" actId="1076"/>
          <ac:spMkLst>
            <pc:docMk/>
            <pc:sldMk cId="1322969888" sldId="262"/>
            <ac:spMk id="39" creationId="{2784E2B5-5AA1-4609-A247-7A3A9527EB1A}"/>
          </ac:spMkLst>
        </pc:spChg>
        <pc:spChg chg="add del mod">
          <ac:chgData name="Gabor Horvath" userId="6d790c0b-af16-41f6-90a8-43ea99201307" providerId="ADAL" clId="{0474754D-EA67-44E7-A017-C4A2794E60AF}" dt="2021-10-19T20:26:14.442" v="3059" actId="478"/>
          <ac:spMkLst>
            <pc:docMk/>
            <pc:sldMk cId="1322969888" sldId="262"/>
            <ac:spMk id="40" creationId="{4A473EC9-4200-47A5-A092-3DD9D228DC0D}"/>
          </ac:spMkLst>
        </pc:spChg>
        <pc:spChg chg="add del mod">
          <ac:chgData name="Gabor Horvath" userId="6d790c0b-af16-41f6-90a8-43ea99201307" providerId="ADAL" clId="{0474754D-EA67-44E7-A017-C4A2794E60AF}" dt="2021-10-19T20:26:10.738" v="3057" actId="478"/>
          <ac:spMkLst>
            <pc:docMk/>
            <pc:sldMk cId="1322969888" sldId="262"/>
            <ac:spMk id="42" creationId="{2C197E8F-F62A-44A4-A1B0-6AD8DB63BCE0}"/>
          </ac:spMkLst>
        </pc:spChg>
        <pc:spChg chg="add del mod">
          <ac:chgData name="Gabor Horvath" userId="6d790c0b-af16-41f6-90a8-43ea99201307" providerId="ADAL" clId="{0474754D-EA67-44E7-A017-C4A2794E60AF}" dt="2021-10-19T20:26:08.978" v="3056" actId="478"/>
          <ac:spMkLst>
            <pc:docMk/>
            <pc:sldMk cId="1322969888" sldId="262"/>
            <ac:spMk id="44" creationId="{844D1AAD-BB4D-4212-AE3E-CC241E5CEB0C}"/>
          </ac:spMkLst>
        </pc:spChg>
        <pc:spChg chg="add del mod">
          <ac:chgData name="Gabor Horvath" userId="6d790c0b-af16-41f6-90a8-43ea99201307" providerId="ADAL" clId="{0474754D-EA67-44E7-A017-C4A2794E60AF}" dt="2021-10-19T20:26:12.265" v="3058" actId="478"/>
          <ac:spMkLst>
            <pc:docMk/>
            <pc:sldMk cId="1322969888" sldId="262"/>
            <ac:spMk id="46" creationId="{650215EB-6A79-4220-85FD-41509016A829}"/>
          </ac:spMkLst>
        </pc:spChg>
        <pc:spChg chg="add del mod">
          <ac:chgData name="Gabor Horvath" userId="6d790c0b-af16-41f6-90a8-43ea99201307" providerId="ADAL" clId="{0474754D-EA67-44E7-A017-C4A2794E60AF}" dt="2021-10-19T20:26:07.359" v="3055" actId="478"/>
          <ac:spMkLst>
            <pc:docMk/>
            <pc:sldMk cId="1322969888" sldId="262"/>
            <ac:spMk id="48" creationId="{4B0EE8F2-B9C8-40B4-AF65-C070CD2DB5E3}"/>
          </ac:spMkLst>
        </pc:spChg>
        <pc:spChg chg="add mod">
          <ac:chgData name="Gabor Horvath" userId="6d790c0b-af16-41f6-90a8-43ea99201307" providerId="ADAL" clId="{0474754D-EA67-44E7-A017-C4A2794E60AF}" dt="2021-10-19T20:26:58.343" v="3071" actId="1035"/>
          <ac:spMkLst>
            <pc:docMk/>
            <pc:sldMk cId="1322969888" sldId="262"/>
            <ac:spMk id="50" creationId="{062157A4-C408-4DC6-A507-5A4FDED86B3A}"/>
          </ac:spMkLst>
        </pc:spChg>
        <pc:spChg chg="add mod">
          <ac:chgData name="Gabor Horvath" userId="6d790c0b-af16-41f6-90a8-43ea99201307" providerId="ADAL" clId="{0474754D-EA67-44E7-A017-C4A2794E60AF}" dt="2021-10-19T20:26:53.833" v="3066" actId="1076"/>
          <ac:spMkLst>
            <pc:docMk/>
            <pc:sldMk cId="1322969888" sldId="262"/>
            <ac:spMk id="52" creationId="{417E5B96-0432-4950-AD7A-57A84908F52D}"/>
          </ac:spMkLst>
        </pc:spChg>
        <pc:spChg chg="add mod ord">
          <ac:chgData name="Gabor Horvath" userId="6d790c0b-af16-41f6-90a8-43ea99201307" providerId="ADAL" clId="{0474754D-EA67-44E7-A017-C4A2794E60AF}" dt="2021-10-19T22:27:37.502" v="3884" actId="1035"/>
          <ac:spMkLst>
            <pc:docMk/>
            <pc:sldMk cId="1322969888" sldId="262"/>
            <ac:spMk id="53" creationId="{C54D27AB-350E-4E22-84D8-B9503482EA37}"/>
          </ac:spMkLst>
        </pc:spChg>
        <pc:spChg chg="add mod ord">
          <ac:chgData name="Gabor Horvath" userId="6d790c0b-af16-41f6-90a8-43ea99201307" providerId="ADAL" clId="{0474754D-EA67-44E7-A017-C4A2794E60AF}" dt="2021-10-19T22:27:06.549" v="3877" actId="1036"/>
          <ac:spMkLst>
            <pc:docMk/>
            <pc:sldMk cId="1322969888" sldId="262"/>
            <ac:spMk id="55" creationId="{5E3BC136-0311-42F7-9B28-1A9675198B5A}"/>
          </ac:spMkLst>
        </pc:spChg>
        <pc:spChg chg="add mod ord">
          <ac:chgData name="Gabor Horvath" userId="6d790c0b-af16-41f6-90a8-43ea99201307" providerId="ADAL" clId="{0474754D-EA67-44E7-A017-C4A2794E60AF}" dt="2021-10-19T22:26:37.266" v="3875" actId="14100"/>
          <ac:spMkLst>
            <pc:docMk/>
            <pc:sldMk cId="1322969888" sldId="262"/>
            <ac:spMk id="57" creationId="{64F0C2FD-7C5D-4888-B08E-C16C830123C6}"/>
          </ac:spMkLst>
        </pc:spChg>
        <pc:spChg chg="add mod ord">
          <ac:chgData name="Gabor Horvath" userId="6d790c0b-af16-41f6-90a8-43ea99201307" providerId="ADAL" clId="{0474754D-EA67-44E7-A017-C4A2794E60AF}" dt="2021-10-19T22:27:52.431" v="3888" actId="1038"/>
          <ac:spMkLst>
            <pc:docMk/>
            <pc:sldMk cId="1322969888" sldId="262"/>
            <ac:spMk id="59" creationId="{AABD43EE-E1CF-45FE-9D42-3B3ED5633246}"/>
          </ac:spMkLst>
        </pc:spChg>
        <pc:spChg chg="add del mod ord">
          <ac:chgData name="Gabor Horvath" userId="6d790c0b-af16-41f6-90a8-43ea99201307" providerId="ADAL" clId="{0474754D-EA67-44E7-A017-C4A2794E60AF}" dt="2021-10-19T20:36:46.480" v="3137" actId="478"/>
          <ac:spMkLst>
            <pc:docMk/>
            <pc:sldMk cId="1322969888" sldId="262"/>
            <ac:spMk id="61" creationId="{6D9E6B09-CEA4-41AD-9900-0C0EB8B300A0}"/>
          </ac:spMkLst>
        </pc:spChg>
        <pc:spChg chg="add mod">
          <ac:chgData name="Gabor Horvath" userId="6d790c0b-af16-41f6-90a8-43ea99201307" providerId="ADAL" clId="{0474754D-EA67-44E7-A017-C4A2794E60AF}" dt="2021-10-19T22:17:21.051" v="3751" actId="1038"/>
          <ac:spMkLst>
            <pc:docMk/>
            <pc:sldMk cId="1322969888" sldId="262"/>
            <ac:spMk id="87" creationId="{8F518AC4-264B-4C21-9261-2FB92FDF2B6C}"/>
          </ac:spMkLst>
        </pc:spChg>
        <pc:spChg chg="add mod">
          <ac:chgData name="Gabor Horvath" userId="6d790c0b-af16-41f6-90a8-43ea99201307" providerId="ADAL" clId="{0474754D-EA67-44E7-A017-C4A2794E60AF}" dt="2021-10-19T22:28:07.874" v="3896" actId="1038"/>
          <ac:spMkLst>
            <pc:docMk/>
            <pc:sldMk cId="1322969888" sldId="262"/>
            <ac:spMk id="104" creationId="{0F4CB71C-3F0E-427E-9D5A-DE7E25A3D01C}"/>
          </ac:spMkLst>
        </pc:spChg>
        <pc:spChg chg="add mod">
          <ac:chgData name="Gabor Horvath" userId="6d790c0b-af16-41f6-90a8-43ea99201307" providerId="ADAL" clId="{0474754D-EA67-44E7-A017-C4A2794E60AF}" dt="2021-10-19T23:11:58.166" v="3954" actId="1076"/>
          <ac:spMkLst>
            <pc:docMk/>
            <pc:sldMk cId="1322969888" sldId="262"/>
            <ac:spMk id="140" creationId="{013BB653-3AAB-4C25-82E3-B681C00F6810}"/>
          </ac:spMkLst>
        </pc:spChg>
        <pc:spChg chg="add del mod">
          <ac:chgData name="Gabor Horvath" userId="6d790c0b-af16-41f6-90a8-43ea99201307" providerId="ADAL" clId="{0474754D-EA67-44E7-A017-C4A2794E60AF}" dt="2021-10-19T22:21:17.802" v="3779" actId="478"/>
          <ac:spMkLst>
            <pc:docMk/>
            <pc:sldMk cId="1322969888" sldId="262"/>
            <ac:spMk id="152" creationId="{605799F8-3104-41B7-BEF6-4105E29C6543}"/>
          </ac:spMkLst>
        </pc:spChg>
        <pc:spChg chg="add del mod ord">
          <ac:chgData name="Gabor Horvath" userId="6d790c0b-af16-41f6-90a8-43ea99201307" providerId="ADAL" clId="{0474754D-EA67-44E7-A017-C4A2794E60AF}" dt="2021-10-19T23:16:17.990" v="3972" actId="478"/>
          <ac:spMkLst>
            <pc:docMk/>
            <pc:sldMk cId="1322969888" sldId="262"/>
            <ac:spMk id="270" creationId="{1438D774-FD7A-4A7C-9C75-FF58322D7B54}"/>
          </ac:spMkLst>
        </pc:spChg>
        <pc:graphicFrameChg chg="add mod modGraphic">
          <ac:chgData name="Gabor Horvath" userId="6d790c0b-af16-41f6-90a8-43ea99201307" providerId="ADAL" clId="{0474754D-EA67-44E7-A017-C4A2794E60AF}" dt="2021-10-22T17:49:21.753" v="9590" actId="20577"/>
          <ac:graphicFrameMkLst>
            <pc:docMk/>
            <pc:sldMk cId="1322969888" sldId="262"/>
            <ac:graphicFrameMk id="2" creationId="{37C500D8-E621-49AB-8B47-C9164FBB3A59}"/>
          </ac:graphicFrameMkLst>
        </pc:graphicFrameChg>
        <pc:graphicFrameChg chg="add mod modGraphic">
          <ac:chgData name="Gabor Horvath" userId="6d790c0b-af16-41f6-90a8-43ea99201307" providerId="ADAL" clId="{0474754D-EA67-44E7-A017-C4A2794E60AF}" dt="2021-10-22T17:49:47.910" v="9621" actId="20577"/>
          <ac:graphicFrameMkLst>
            <pc:docMk/>
            <pc:sldMk cId="1322969888" sldId="262"/>
            <ac:graphicFrameMk id="3" creationId="{6046D25B-0EA3-4985-BD32-91FE68DD5E58}"/>
          </ac:graphicFrameMkLst>
        </pc:graphicFrameChg>
        <pc:graphicFrameChg chg="add del mod modGraphic">
          <ac:chgData name="Gabor Horvath" userId="6d790c0b-af16-41f6-90a8-43ea99201307" providerId="ADAL" clId="{0474754D-EA67-44E7-A017-C4A2794E60AF}" dt="2021-10-18T17:43:35.201" v="2750" actId="478"/>
          <ac:graphicFrameMkLst>
            <pc:docMk/>
            <pc:sldMk cId="1322969888" sldId="262"/>
            <ac:graphicFrameMk id="6" creationId="{EE36EDE4-7094-40EB-A942-B91823980E54}"/>
          </ac:graphicFrameMkLst>
        </pc:graphicFrameChg>
        <pc:graphicFrameChg chg="add mod modGraphic">
          <ac:chgData name="Gabor Horvath" userId="6d790c0b-af16-41f6-90a8-43ea99201307" providerId="ADAL" clId="{0474754D-EA67-44E7-A017-C4A2794E60AF}" dt="2021-10-22T17:49:20.043" v="9587" actId="20577"/>
          <ac:graphicFrameMkLst>
            <pc:docMk/>
            <pc:sldMk cId="1322969888" sldId="262"/>
            <ac:graphicFrameMk id="7" creationId="{6D5C6A06-1650-42F2-B6DC-67F361E9AE6C}"/>
          </ac:graphicFrameMkLst>
        </pc:graphicFrameChg>
        <pc:graphicFrameChg chg="add mod modGraphic">
          <ac:chgData name="Gabor Horvath" userId="6d790c0b-af16-41f6-90a8-43ea99201307" providerId="ADAL" clId="{0474754D-EA67-44E7-A017-C4A2794E60AF}" dt="2021-10-22T17:49:23.507" v="9593" actId="20577"/>
          <ac:graphicFrameMkLst>
            <pc:docMk/>
            <pc:sldMk cId="1322969888" sldId="262"/>
            <ac:graphicFrameMk id="9" creationId="{0452B531-60BA-46EF-9B1B-27364C1A5BB2}"/>
          </ac:graphicFrameMkLst>
        </pc:graphicFrameChg>
        <pc:graphicFrameChg chg="add del mod modGraphic">
          <ac:chgData name="Gabor Horvath" userId="6d790c0b-af16-41f6-90a8-43ea99201307" providerId="ADAL" clId="{0474754D-EA67-44E7-A017-C4A2794E60AF}" dt="2021-10-19T20:47:07.232" v="3240" actId="478"/>
          <ac:graphicFrameMkLst>
            <pc:docMk/>
            <pc:sldMk cId="1322969888" sldId="262"/>
            <ac:graphicFrameMk id="11" creationId="{A1FA24CE-A2EE-4C72-B234-A2B8F4ED5AFE}"/>
          </ac:graphicFrameMkLst>
        </pc:graphicFrameChg>
        <pc:graphicFrameChg chg="add mod modGraphic">
          <ac:chgData name="Gabor Horvath" userId="6d790c0b-af16-41f6-90a8-43ea99201307" providerId="ADAL" clId="{0474754D-EA67-44E7-A017-C4A2794E60AF}" dt="2021-10-22T17:49:26.432" v="9599" actId="20577"/>
          <ac:graphicFrameMkLst>
            <pc:docMk/>
            <pc:sldMk cId="1322969888" sldId="262"/>
            <ac:graphicFrameMk id="88" creationId="{D4B59321-A382-4BCF-8169-DE99A3E2FE94}"/>
          </ac:graphicFrameMkLst>
        </pc:graphicFrameChg>
        <pc:graphicFrameChg chg="add mod modGraphic">
          <ac:chgData name="Gabor Horvath" userId="6d790c0b-af16-41f6-90a8-43ea99201307" providerId="ADAL" clId="{0474754D-EA67-44E7-A017-C4A2794E60AF}" dt="2021-10-22T17:49:27.912" v="9602" actId="20577"/>
          <ac:graphicFrameMkLst>
            <pc:docMk/>
            <pc:sldMk cId="1322969888" sldId="262"/>
            <ac:graphicFrameMk id="105" creationId="{C4479991-12DD-4726-B7FC-E3CDA2DF9C7E}"/>
          </ac:graphicFrameMkLst>
        </pc:graphicFrameChg>
        <pc:graphicFrameChg chg="add mod modGraphic">
          <ac:chgData name="Gabor Horvath" userId="6d790c0b-af16-41f6-90a8-43ea99201307" providerId="ADAL" clId="{0474754D-EA67-44E7-A017-C4A2794E60AF}" dt="2021-10-22T17:49:29.216" v="9605" actId="20577"/>
          <ac:graphicFrameMkLst>
            <pc:docMk/>
            <pc:sldMk cId="1322969888" sldId="262"/>
            <ac:graphicFrameMk id="142" creationId="{42C5DADE-CD89-4418-B829-FD18B9B8102F}"/>
          </ac:graphicFrameMkLst>
        </pc:graphicFrameChg>
        <pc:graphicFrameChg chg="add mod modGraphic">
          <ac:chgData name="Gabor Horvath" userId="6d790c0b-af16-41f6-90a8-43ea99201307" providerId="ADAL" clId="{0474754D-EA67-44E7-A017-C4A2794E60AF}" dt="2021-10-22T17:49:30.696" v="9608" actId="20577"/>
          <ac:graphicFrameMkLst>
            <pc:docMk/>
            <pc:sldMk cId="1322969888" sldId="262"/>
            <ac:graphicFrameMk id="154" creationId="{7DFDD8A9-7EB7-44E6-A74E-58AEC57DE5CE}"/>
          </ac:graphicFrameMkLst>
        </pc:graphicFrameChg>
        <pc:cxnChg chg="add del mod">
          <ac:chgData name="Gabor Horvath" userId="6d790c0b-af16-41f6-90a8-43ea99201307" providerId="ADAL" clId="{0474754D-EA67-44E7-A017-C4A2794E60AF}" dt="2021-10-19T20:12:47.752" v="2976" actId="478"/>
          <ac:cxnSpMkLst>
            <pc:docMk/>
            <pc:sldMk cId="1322969888" sldId="262"/>
            <ac:cxnSpMk id="13" creationId="{F5BA3069-EAA4-4915-903E-BC71CA3C0828}"/>
          </ac:cxnSpMkLst>
        </pc:cxnChg>
        <pc:cxnChg chg="add mod">
          <ac:chgData name="Gabor Horvath" userId="6d790c0b-af16-41f6-90a8-43ea99201307" providerId="ADAL" clId="{0474754D-EA67-44E7-A017-C4A2794E60AF}" dt="2021-10-19T22:24:38.931" v="3848" actId="1076"/>
          <ac:cxnSpMkLst>
            <pc:docMk/>
            <pc:sldMk cId="1322969888" sldId="262"/>
            <ac:cxnSpMk id="14" creationId="{BFC6509E-32AB-415C-A2A8-EC018FD184C2}"/>
          </ac:cxnSpMkLst>
        </pc:cxnChg>
        <pc:cxnChg chg="add mod">
          <ac:chgData name="Gabor Horvath" userId="6d790c0b-af16-41f6-90a8-43ea99201307" providerId="ADAL" clId="{0474754D-EA67-44E7-A017-C4A2794E60AF}" dt="2021-10-19T22:26:03.488" v="3874" actId="14100"/>
          <ac:cxnSpMkLst>
            <pc:docMk/>
            <pc:sldMk cId="1322969888" sldId="262"/>
            <ac:cxnSpMk id="17" creationId="{7C3A11E2-C2EC-4E26-BF28-1093F417D26D}"/>
          </ac:cxnSpMkLst>
        </pc:cxnChg>
        <pc:cxnChg chg="add mod">
          <ac:chgData name="Gabor Horvath" userId="6d790c0b-af16-41f6-90a8-43ea99201307" providerId="ADAL" clId="{0474754D-EA67-44E7-A017-C4A2794E60AF}" dt="2021-10-19T22:25:09.922" v="3859" actId="1076"/>
          <ac:cxnSpMkLst>
            <pc:docMk/>
            <pc:sldMk cId="1322969888" sldId="262"/>
            <ac:cxnSpMk id="20" creationId="{40FB33BF-9E10-4A6A-A8AD-E713E97C8D12}"/>
          </ac:cxnSpMkLst>
        </pc:cxnChg>
        <pc:cxnChg chg="add del mod">
          <ac:chgData name="Gabor Horvath" userId="6d790c0b-af16-41f6-90a8-43ea99201307" providerId="ADAL" clId="{0474754D-EA67-44E7-A017-C4A2794E60AF}" dt="2021-10-19T20:47:08.390" v="3241" actId="478"/>
          <ac:cxnSpMkLst>
            <pc:docMk/>
            <pc:sldMk cId="1322969888" sldId="262"/>
            <ac:cxnSpMk id="23" creationId="{1702B248-28AD-4CE6-8D44-01BF092E739F}"/>
          </ac:cxnSpMkLst>
        </pc:cxnChg>
        <pc:cxnChg chg="add del mod">
          <ac:chgData name="Gabor Horvath" userId="6d790c0b-af16-41f6-90a8-43ea99201307" providerId="ADAL" clId="{0474754D-EA67-44E7-A017-C4A2794E60AF}" dt="2021-10-19T22:24:38.931" v="3848" actId="1076"/>
          <ac:cxnSpMkLst>
            <pc:docMk/>
            <pc:sldMk cId="1322969888" sldId="262"/>
            <ac:cxnSpMk id="89" creationId="{5CF4D077-A78F-4429-876E-00A667631492}"/>
          </ac:cxnSpMkLst>
        </pc:cxnChg>
        <pc:cxnChg chg="add mod">
          <ac:chgData name="Gabor Horvath" userId="6d790c0b-af16-41f6-90a8-43ea99201307" providerId="ADAL" clId="{0474754D-EA67-44E7-A017-C4A2794E60AF}" dt="2021-10-19T22:26:03.488" v="3874" actId="14100"/>
          <ac:cxnSpMkLst>
            <pc:docMk/>
            <pc:sldMk cId="1322969888" sldId="262"/>
            <ac:cxnSpMk id="144" creationId="{9632B09F-0D70-43F5-8770-594B24EA4FE2}"/>
          </ac:cxnSpMkLst>
        </pc:cxnChg>
        <pc:cxnChg chg="add mod">
          <ac:chgData name="Gabor Horvath" userId="6d790c0b-af16-41f6-90a8-43ea99201307" providerId="ADAL" clId="{0474754D-EA67-44E7-A017-C4A2794E60AF}" dt="2021-10-19T23:11:51.695" v="3953" actId="1076"/>
          <ac:cxnSpMkLst>
            <pc:docMk/>
            <pc:sldMk cId="1322969888" sldId="262"/>
            <ac:cxnSpMk id="148" creationId="{321568EF-9314-48F2-91D5-2DD84386E960}"/>
          </ac:cxnSpMkLst>
        </pc:cxnChg>
        <pc:cxnChg chg="add mod">
          <ac:chgData name="Gabor Horvath" userId="6d790c0b-af16-41f6-90a8-43ea99201307" providerId="ADAL" clId="{0474754D-EA67-44E7-A017-C4A2794E60AF}" dt="2021-10-19T22:21:27.399" v="3783" actId="14100"/>
          <ac:cxnSpMkLst>
            <pc:docMk/>
            <pc:sldMk cId="1322969888" sldId="262"/>
            <ac:cxnSpMk id="156" creationId="{862E9F5F-07FE-406D-A9E6-4C9FE35D9B63}"/>
          </ac:cxnSpMkLst>
        </pc:cxnChg>
      </pc:sldChg>
      <pc:sldChg chg="addSp delSp modSp add mod modAnim modNotesTx">
        <pc:chgData name="Gabor Horvath" userId="6d790c0b-af16-41f6-90a8-43ea99201307" providerId="ADAL" clId="{0474754D-EA67-44E7-A017-C4A2794E60AF}" dt="2021-10-28T17:04:51.373" v="10734" actId="20577"/>
        <pc:sldMkLst>
          <pc:docMk/>
          <pc:sldMk cId="579599704" sldId="263"/>
        </pc:sldMkLst>
        <pc:spChg chg="add mod">
          <ac:chgData name="Gabor Horvath" userId="6d790c0b-af16-41f6-90a8-43ea99201307" providerId="ADAL" clId="{0474754D-EA67-44E7-A017-C4A2794E60AF}" dt="2021-10-18T16:32:27.508" v="1623" actId="20577"/>
          <ac:spMkLst>
            <pc:docMk/>
            <pc:sldMk cId="579599704" sldId="263"/>
            <ac:spMk id="2" creationId="{CFE13BBA-E067-498D-9DF9-56A5A0ADD027}"/>
          </ac:spMkLst>
        </pc:spChg>
        <pc:spChg chg="add mod">
          <ac:chgData name="Gabor Horvath" userId="6d790c0b-af16-41f6-90a8-43ea99201307" providerId="ADAL" clId="{0474754D-EA67-44E7-A017-C4A2794E60AF}" dt="2021-10-18T16:32:30.975" v="1625" actId="20577"/>
          <ac:spMkLst>
            <pc:docMk/>
            <pc:sldMk cId="579599704" sldId="263"/>
            <ac:spMk id="3" creationId="{022E2119-873E-4FAA-94C3-474C95F73351}"/>
          </ac:spMkLst>
        </pc:spChg>
        <pc:spChg chg="mod">
          <ac:chgData name="Gabor Horvath" userId="6d790c0b-af16-41f6-90a8-43ea99201307" providerId="ADAL" clId="{0474754D-EA67-44E7-A017-C4A2794E60AF}" dt="2021-10-28T17:04:51.373" v="10734" actId="20577"/>
          <ac:spMkLst>
            <pc:docMk/>
            <pc:sldMk cId="579599704" sldId="263"/>
            <ac:spMk id="4" creationId="{6A0354BC-339E-4C38-98B7-1A46534B319B}"/>
          </ac:spMkLst>
        </pc:spChg>
        <pc:spChg chg="add mod">
          <ac:chgData name="Gabor Horvath" userId="6d790c0b-af16-41f6-90a8-43ea99201307" providerId="ADAL" clId="{0474754D-EA67-44E7-A017-C4A2794E60AF}" dt="2021-10-18T16:32:33.132" v="1627" actId="20577"/>
          <ac:spMkLst>
            <pc:docMk/>
            <pc:sldMk cId="579599704" sldId="263"/>
            <ac:spMk id="7" creationId="{19865022-73B2-431C-9260-BE1DBAF88105}"/>
          </ac:spMkLst>
        </pc:spChg>
        <pc:spChg chg="add mod">
          <ac:chgData name="Gabor Horvath" userId="6d790c0b-af16-41f6-90a8-43ea99201307" providerId="ADAL" clId="{0474754D-EA67-44E7-A017-C4A2794E60AF}" dt="2021-10-18T16:32:36.078" v="1629" actId="20577"/>
          <ac:spMkLst>
            <pc:docMk/>
            <pc:sldMk cId="579599704" sldId="263"/>
            <ac:spMk id="9" creationId="{8A64CCA2-7E0D-4BFB-BA55-3437AC021BCA}"/>
          </ac:spMkLst>
        </pc:spChg>
        <pc:spChg chg="add mod">
          <ac:chgData name="Gabor Horvath" userId="6d790c0b-af16-41f6-90a8-43ea99201307" providerId="ADAL" clId="{0474754D-EA67-44E7-A017-C4A2794E60AF}" dt="2021-10-18T16:32:39.112" v="1631" actId="20577"/>
          <ac:spMkLst>
            <pc:docMk/>
            <pc:sldMk cId="579599704" sldId="263"/>
            <ac:spMk id="11" creationId="{812C17A2-0879-4D2C-B96A-100D86DBC9E0}"/>
          </ac:spMkLst>
        </pc:spChg>
        <pc:spChg chg="add mod">
          <ac:chgData name="Gabor Horvath" userId="6d790c0b-af16-41f6-90a8-43ea99201307" providerId="ADAL" clId="{0474754D-EA67-44E7-A017-C4A2794E60AF}" dt="2021-10-18T16:32:42.403" v="1633" actId="20577"/>
          <ac:spMkLst>
            <pc:docMk/>
            <pc:sldMk cId="579599704" sldId="263"/>
            <ac:spMk id="13" creationId="{30AB9EDE-B7B4-48FD-8724-B0B12567EC96}"/>
          </ac:spMkLst>
        </pc:spChg>
        <pc:spChg chg="add mod">
          <ac:chgData name="Gabor Horvath" userId="6d790c0b-af16-41f6-90a8-43ea99201307" providerId="ADAL" clId="{0474754D-EA67-44E7-A017-C4A2794E60AF}" dt="2021-10-18T16:24:09.350" v="1505" actId="1036"/>
          <ac:spMkLst>
            <pc:docMk/>
            <pc:sldMk cId="579599704" sldId="263"/>
            <ac:spMk id="15" creationId="{12A2AD51-03DF-4D8E-B3F6-443AABB65823}"/>
          </ac:spMkLst>
        </pc:spChg>
        <pc:spChg chg="add mod">
          <ac:chgData name="Gabor Horvath" userId="6d790c0b-af16-41f6-90a8-43ea99201307" providerId="ADAL" clId="{0474754D-EA67-44E7-A017-C4A2794E60AF}" dt="2021-10-18T16:27:52.594" v="1564" actId="1036"/>
          <ac:spMkLst>
            <pc:docMk/>
            <pc:sldMk cId="579599704" sldId="263"/>
            <ac:spMk id="52" creationId="{09E3234C-6D2E-4E7A-BA28-E2844D892668}"/>
          </ac:spMkLst>
        </pc:spChg>
        <pc:spChg chg="add mod">
          <ac:chgData name="Gabor Horvath" userId="6d790c0b-af16-41f6-90a8-43ea99201307" providerId="ADAL" clId="{0474754D-EA67-44E7-A017-C4A2794E60AF}" dt="2021-10-18T16:27:52.594" v="1564" actId="1036"/>
          <ac:spMkLst>
            <pc:docMk/>
            <pc:sldMk cId="579599704" sldId="263"/>
            <ac:spMk id="54" creationId="{A44ADD10-6F2D-4310-908F-578927B1801F}"/>
          </ac:spMkLst>
        </pc:spChg>
        <pc:spChg chg="add mod">
          <ac:chgData name="Gabor Horvath" userId="6d790c0b-af16-41f6-90a8-43ea99201307" providerId="ADAL" clId="{0474754D-EA67-44E7-A017-C4A2794E60AF}" dt="2021-10-18T16:27:52.594" v="1564" actId="1036"/>
          <ac:spMkLst>
            <pc:docMk/>
            <pc:sldMk cId="579599704" sldId="263"/>
            <ac:spMk id="56" creationId="{38A4A826-376F-45C7-872D-AB2DD6273934}"/>
          </ac:spMkLst>
        </pc:spChg>
        <pc:spChg chg="add mod">
          <ac:chgData name="Gabor Horvath" userId="6d790c0b-af16-41f6-90a8-43ea99201307" providerId="ADAL" clId="{0474754D-EA67-44E7-A017-C4A2794E60AF}" dt="2021-10-18T16:27:52.594" v="1564" actId="1036"/>
          <ac:spMkLst>
            <pc:docMk/>
            <pc:sldMk cId="579599704" sldId="263"/>
            <ac:spMk id="58" creationId="{1F8BC52D-4AEA-4184-A043-B274C041A60B}"/>
          </ac:spMkLst>
        </pc:spChg>
        <pc:spChg chg="add mod">
          <ac:chgData name="Gabor Horvath" userId="6d790c0b-af16-41f6-90a8-43ea99201307" providerId="ADAL" clId="{0474754D-EA67-44E7-A017-C4A2794E60AF}" dt="2021-10-18T16:22:48.731" v="1474" actId="1076"/>
          <ac:spMkLst>
            <pc:docMk/>
            <pc:sldMk cId="579599704" sldId="263"/>
            <ac:spMk id="81" creationId="{944881D6-B217-4CBE-AC04-2731985FE3D0}"/>
          </ac:spMkLst>
        </pc:spChg>
        <pc:spChg chg="add mod">
          <ac:chgData name="Gabor Horvath" userId="6d790c0b-af16-41f6-90a8-43ea99201307" providerId="ADAL" clId="{0474754D-EA67-44E7-A017-C4A2794E60AF}" dt="2021-10-18T16:22:23.465" v="1470" actId="1076"/>
          <ac:spMkLst>
            <pc:docMk/>
            <pc:sldMk cId="579599704" sldId="263"/>
            <ac:spMk id="83" creationId="{AB83F743-9556-45C2-ADAC-A8D86E5A2635}"/>
          </ac:spMkLst>
        </pc:spChg>
        <pc:spChg chg="add mod">
          <ac:chgData name="Gabor Horvath" userId="6d790c0b-af16-41f6-90a8-43ea99201307" providerId="ADAL" clId="{0474754D-EA67-44E7-A017-C4A2794E60AF}" dt="2021-10-18T16:22:53.771" v="1476" actId="1076"/>
          <ac:spMkLst>
            <pc:docMk/>
            <pc:sldMk cId="579599704" sldId="263"/>
            <ac:spMk id="85" creationId="{2517D678-44A6-4991-9798-BAD5176D5481}"/>
          </ac:spMkLst>
        </pc:spChg>
        <pc:spChg chg="add mod">
          <ac:chgData name="Gabor Horvath" userId="6d790c0b-af16-41f6-90a8-43ea99201307" providerId="ADAL" clId="{0474754D-EA67-44E7-A017-C4A2794E60AF}" dt="2021-10-18T16:23:06.611" v="1478" actId="1076"/>
          <ac:spMkLst>
            <pc:docMk/>
            <pc:sldMk cId="579599704" sldId="263"/>
            <ac:spMk id="87" creationId="{A8982F4F-1CC3-4563-8665-E6B481A8A17B}"/>
          </ac:spMkLst>
        </pc:spChg>
        <pc:spChg chg="add mod">
          <ac:chgData name="Gabor Horvath" userId="6d790c0b-af16-41f6-90a8-43ea99201307" providerId="ADAL" clId="{0474754D-EA67-44E7-A017-C4A2794E60AF}" dt="2021-10-18T16:23:15.597" v="1480" actId="1076"/>
          <ac:spMkLst>
            <pc:docMk/>
            <pc:sldMk cId="579599704" sldId="263"/>
            <ac:spMk id="89" creationId="{CE0BFF51-B6D7-456B-B5FA-14FBA0084B07}"/>
          </ac:spMkLst>
        </pc:spChg>
        <pc:spChg chg="add mod">
          <ac:chgData name="Gabor Horvath" userId="6d790c0b-af16-41f6-90a8-43ea99201307" providerId="ADAL" clId="{0474754D-EA67-44E7-A017-C4A2794E60AF}" dt="2021-10-18T16:23:31.640" v="1482" actId="1076"/>
          <ac:spMkLst>
            <pc:docMk/>
            <pc:sldMk cId="579599704" sldId="263"/>
            <ac:spMk id="91" creationId="{00F253D7-B1FD-49CF-B727-35CAF8AFB126}"/>
          </ac:spMkLst>
        </pc:spChg>
        <pc:spChg chg="add mod">
          <ac:chgData name="Gabor Horvath" userId="6d790c0b-af16-41f6-90a8-43ea99201307" providerId="ADAL" clId="{0474754D-EA67-44E7-A017-C4A2794E60AF}" dt="2021-10-18T16:27:21.453" v="1531" actId="1076"/>
          <ac:spMkLst>
            <pc:docMk/>
            <pc:sldMk cId="579599704" sldId="263"/>
            <ac:spMk id="94" creationId="{3FDF82B3-0621-4A48-BB24-09490B797F0E}"/>
          </ac:spMkLst>
        </pc:spChg>
        <pc:spChg chg="add mod">
          <ac:chgData name="Gabor Horvath" userId="6d790c0b-af16-41f6-90a8-43ea99201307" providerId="ADAL" clId="{0474754D-EA67-44E7-A017-C4A2794E60AF}" dt="2021-10-18T16:28:35.489" v="1608" actId="1076"/>
          <ac:spMkLst>
            <pc:docMk/>
            <pc:sldMk cId="579599704" sldId="263"/>
            <ac:spMk id="96" creationId="{DC4E59CE-B607-4E5C-A178-FA4A7F3E8BF6}"/>
          </ac:spMkLst>
        </pc:spChg>
        <pc:spChg chg="add mod">
          <ac:chgData name="Gabor Horvath" userId="6d790c0b-af16-41f6-90a8-43ea99201307" providerId="ADAL" clId="{0474754D-EA67-44E7-A017-C4A2794E60AF}" dt="2021-10-18T17:09:40.408" v="1718" actId="14100"/>
          <ac:spMkLst>
            <pc:docMk/>
            <pc:sldMk cId="579599704" sldId="263"/>
            <ac:spMk id="97" creationId="{36984652-E058-42B1-B41C-4AB70F66B2DB}"/>
          </ac:spMkLst>
        </pc:spChg>
        <pc:spChg chg="add mod">
          <ac:chgData name="Gabor Horvath" userId="6d790c0b-af16-41f6-90a8-43ea99201307" providerId="ADAL" clId="{0474754D-EA67-44E7-A017-C4A2794E60AF}" dt="2021-10-18T17:09:49.786" v="1720" actId="1076"/>
          <ac:spMkLst>
            <pc:docMk/>
            <pc:sldMk cId="579599704" sldId="263"/>
            <ac:spMk id="99" creationId="{4ABA6EC5-C761-4C5D-989C-7F575C34242B}"/>
          </ac:spMkLst>
        </pc:spChg>
        <pc:cxnChg chg="add del mod">
          <ac:chgData name="Gabor Horvath" userId="6d790c0b-af16-41f6-90a8-43ea99201307" providerId="ADAL" clId="{0474754D-EA67-44E7-A017-C4A2794E60AF}" dt="2021-10-18T16:04:46.552" v="1282" actId="478"/>
          <ac:cxnSpMkLst>
            <pc:docMk/>
            <pc:sldMk cId="579599704" sldId="263"/>
            <ac:cxnSpMk id="17" creationId="{3A3AEB69-C422-4700-BD15-CE7D869F24E5}"/>
          </ac:cxnSpMkLst>
        </pc:cxnChg>
        <pc:cxnChg chg="add mod">
          <ac:chgData name="Gabor Horvath" userId="6d790c0b-af16-41f6-90a8-43ea99201307" providerId="ADAL" clId="{0474754D-EA67-44E7-A017-C4A2794E60AF}" dt="2021-10-18T16:24:09.350" v="1505" actId="1036"/>
          <ac:cxnSpMkLst>
            <pc:docMk/>
            <pc:sldMk cId="579599704" sldId="263"/>
            <ac:cxnSpMk id="19" creationId="{8622D66E-2DCC-4949-9710-ED48A67517E9}"/>
          </ac:cxnSpMkLst>
        </pc:cxnChg>
        <pc:cxnChg chg="add mod">
          <ac:chgData name="Gabor Horvath" userId="6d790c0b-af16-41f6-90a8-43ea99201307" providerId="ADAL" clId="{0474754D-EA67-44E7-A017-C4A2794E60AF}" dt="2021-10-18T16:24:09.350" v="1505" actId="1036"/>
          <ac:cxnSpMkLst>
            <pc:docMk/>
            <pc:sldMk cId="579599704" sldId="263"/>
            <ac:cxnSpMk id="22" creationId="{837EBB10-87D8-45E4-AB5F-549DA8940FE9}"/>
          </ac:cxnSpMkLst>
        </pc:cxnChg>
        <pc:cxnChg chg="add mod">
          <ac:chgData name="Gabor Horvath" userId="6d790c0b-af16-41f6-90a8-43ea99201307" providerId="ADAL" clId="{0474754D-EA67-44E7-A017-C4A2794E60AF}" dt="2021-10-18T16:24:09.350" v="1505" actId="1036"/>
          <ac:cxnSpMkLst>
            <pc:docMk/>
            <pc:sldMk cId="579599704" sldId="263"/>
            <ac:cxnSpMk id="26" creationId="{F9AEDEB5-7CFA-43DE-B04C-A4F0035BD1F0}"/>
          </ac:cxnSpMkLst>
        </pc:cxnChg>
        <pc:cxnChg chg="add mod">
          <ac:chgData name="Gabor Horvath" userId="6d790c0b-af16-41f6-90a8-43ea99201307" providerId="ADAL" clId="{0474754D-EA67-44E7-A017-C4A2794E60AF}" dt="2021-10-18T16:24:09.350" v="1505" actId="1036"/>
          <ac:cxnSpMkLst>
            <pc:docMk/>
            <pc:sldMk cId="579599704" sldId="263"/>
            <ac:cxnSpMk id="31" creationId="{CB07D4C7-6152-4405-86FC-CDFDE140DF36}"/>
          </ac:cxnSpMkLst>
        </pc:cxnChg>
        <pc:cxnChg chg="add mod">
          <ac:chgData name="Gabor Horvath" userId="6d790c0b-af16-41f6-90a8-43ea99201307" providerId="ADAL" clId="{0474754D-EA67-44E7-A017-C4A2794E60AF}" dt="2021-10-18T16:24:09.350" v="1505" actId="1036"/>
          <ac:cxnSpMkLst>
            <pc:docMk/>
            <pc:sldMk cId="579599704" sldId="263"/>
            <ac:cxnSpMk id="36" creationId="{7B876C30-77A6-4C91-8978-821C1C1883AC}"/>
          </ac:cxnSpMkLst>
        </pc:cxnChg>
        <pc:cxnChg chg="add mod">
          <ac:chgData name="Gabor Horvath" userId="6d790c0b-af16-41f6-90a8-43ea99201307" providerId="ADAL" clId="{0474754D-EA67-44E7-A017-C4A2794E60AF}" dt="2021-10-18T16:24:09.350" v="1505" actId="1036"/>
          <ac:cxnSpMkLst>
            <pc:docMk/>
            <pc:sldMk cId="579599704" sldId="263"/>
            <ac:cxnSpMk id="40" creationId="{33765805-4F1F-4653-BD81-EDFD6AF67715}"/>
          </ac:cxnSpMkLst>
        </pc:cxnChg>
        <pc:cxnChg chg="add mod">
          <ac:chgData name="Gabor Horvath" userId="6d790c0b-af16-41f6-90a8-43ea99201307" providerId="ADAL" clId="{0474754D-EA67-44E7-A017-C4A2794E60AF}" dt="2021-10-18T16:24:09.350" v="1505" actId="1036"/>
          <ac:cxnSpMkLst>
            <pc:docMk/>
            <pc:sldMk cId="579599704" sldId="263"/>
            <ac:cxnSpMk id="44" creationId="{4FB4BC24-312F-4E93-9318-A3AFE5B83DB6}"/>
          </ac:cxnSpMkLst>
        </pc:cxnChg>
        <pc:cxnChg chg="add mod">
          <ac:chgData name="Gabor Horvath" userId="6d790c0b-af16-41f6-90a8-43ea99201307" providerId="ADAL" clId="{0474754D-EA67-44E7-A017-C4A2794E60AF}" dt="2021-10-18T16:54:47.919" v="1708" actId="208"/>
          <ac:cxnSpMkLst>
            <pc:docMk/>
            <pc:sldMk cId="579599704" sldId="263"/>
            <ac:cxnSpMk id="49" creationId="{50EB9635-BD55-4CE9-86CB-308E6AB27B05}"/>
          </ac:cxnSpMkLst>
        </pc:cxnChg>
        <pc:cxnChg chg="add mod">
          <ac:chgData name="Gabor Horvath" userId="6d790c0b-af16-41f6-90a8-43ea99201307" providerId="ADAL" clId="{0474754D-EA67-44E7-A017-C4A2794E60AF}" dt="2021-10-18T16:27:52.594" v="1564" actId="1036"/>
          <ac:cxnSpMkLst>
            <pc:docMk/>
            <pc:sldMk cId="579599704" sldId="263"/>
            <ac:cxnSpMk id="60" creationId="{E36B5DC2-9B41-41B3-868A-F192E3945ED8}"/>
          </ac:cxnSpMkLst>
        </pc:cxnChg>
        <pc:cxnChg chg="add mod">
          <ac:chgData name="Gabor Horvath" userId="6d790c0b-af16-41f6-90a8-43ea99201307" providerId="ADAL" clId="{0474754D-EA67-44E7-A017-C4A2794E60AF}" dt="2021-10-18T16:27:52.594" v="1564" actId="1036"/>
          <ac:cxnSpMkLst>
            <pc:docMk/>
            <pc:sldMk cId="579599704" sldId="263"/>
            <ac:cxnSpMk id="64" creationId="{A163A00B-E35B-4C49-AB4D-5483C040DA23}"/>
          </ac:cxnSpMkLst>
        </pc:cxnChg>
        <pc:cxnChg chg="add mod">
          <ac:chgData name="Gabor Horvath" userId="6d790c0b-af16-41f6-90a8-43ea99201307" providerId="ADAL" clId="{0474754D-EA67-44E7-A017-C4A2794E60AF}" dt="2021-10-18T16:27:52.594" v="1564" actId="1036"/>
          <ac:cxnSpMkLst>
            <pc:docMk/>
            <pc:sldMk cId="579599704" sldId="263"/>
            <ac:cxnSpMk id="68" creationId="{78DEE417-0927-4273-BA22-866B5A07E8E2}"/>
          </ac:cxnSpMkLst>
        </pc:cxnChg>
        <pc:cxnChg chg="add mod">
          <ac:chgData name="Gabor Horvath" userId="6d790c0b-af16-41f6-90a8-43ea99201307" providerId="ADAL" clId="{0474754D-EA67-44E7-A017-C4A2794E60AF}" dt="2021-10-18T16:27:52.594" v="1564" actId="1036"/>
          <ac:cxnSpMkLst>
            <pc:docMk/>
            <pc:sldMk cId="579599704" sldId="263"/>
            <ac:cxnSpMk id="72" creationId="{588720B5-49A3-4179-9D51-B1D926CE5085}"/>
          </ac:cxnSpMkLst>
        </pc:cxnChg>
        <pc:cxnChg chg="add mod">
          <ac:chgData name="Gabor Horvath" userId="6d790c0b-af16-41f6-90a8-43ea99201307" providerId="ADAL" clId="{0474754D-EA67-44E7-A017-C4A2794E60AF}" dt="2021-10-18T16:26:52.279" v="1514" actId="208"/>
          <ac:cxnSpMkLst>
            <pc:docMk/>
            <pc:sldMk cId="579599704" sldId="263"/>
            <ac:cxnSpMk id="93" creationId="{2AEAE1E4-A8BC-4FCC-B8CF-4B6E0EC0A7D0}"/>
          </ac:cxnSpMkLst>
        </pc:cxnChg>
      </pc:sldChg>
      <pc:sldChg chg="addSp delSp modSp add mod setBg modAnim setClrOvrMap modNotesTx">
        <pc:chgData name="Gabor Horvath" userId="6d790c0b-af16-41f6-90a8-43ea99201307" providerId="ADAL" clId="{0474754D-EA67-44E7-A017-C4A2794E60AF}" dt="2021-10-28T17:18:47.887" v="10774" actId="26606"/>
        <pc:sldMkLst>
          <pc:docMk/>
          <pc:sldMk cId="4269999989" sldId="264"/>
        </pc:sldMkLst>
        <pc:spChg chg="mod ord">
          <ac:chgData name="Gabor Horvath" userId="6d790c0b-af16-41f6-90a8-43ea99201307" providerId="ADAL" clId="{0474754D-EA67-44E7-A017-C4A2794E60AF}" dt="2021-10-28T17:18:47.887" v="10774" actId="26606"/>
          <ac:spMkLst>
            <pc:docMk/>
            <pc:sldMk cId="4269999989" sldId="264"/>
            <ac:spMk id="2" creationId="{8B010178-665C-4FF5-8535-BA1C286E0E6F}"/>
          </ac:spMkLst>
        </pc:spChg>
        <pc:spChg chg="add del">
          <ac:chgData name="Gabor Horvath" userId="6d790c0b-af16-41f6-90a8-43ea99201307" providerId="ADAL" clId="{0474754D-EA67-44E7-A017-C4A2794E60AF}" dt="2021-10-28T17:18:47.887" v="10774" actId="26606"/>
          <ac:spMkLst>
            <pc:docMk/>
            <pc:sldMk cId="4269999989" sldId="264"/>
            <ac:spMk id="8" creationId="{87CC2527-562A-4F69-B487-4371E5B243E7}"/>
          </ac:spMkLst>
        </pc:spChg>
        <pc:spChg chg="add del">
          <ac:chgData name="Gabor Horvath" userId="6d790c0b-af16-41f6-90a8-43ea99201307" providerId="ADAL" clId="{0474754D-EA67-44E7-A017-C4A2794E60AF}" dt="2021-10-28T17:13:36.085" v="10738" actId="26606"/>
          <ac:spMkLst>
            <pc:docMk/>
            <pc:sldMk cId="4269999989" sldId="264"/>
            <ac:spMk id="12" creationId="{87CC2527-562A-4F69-B487-4371E5B243E7}"/>
          </ac:spMkLst>
        </pc:spChg>
        <pc:picChg chg="add del mod">
          <ac:chgData name="Gabor Horvath" userId="6d790c0b-af16-41f6-90a8-43ea99201307" providerId="ADAL" clId="{0474754D-EA67-44E7-A017-C4A2794E60AF}" dt="2021-10-28T17:18:47.887" v="10774" actId="26606"/>
          <ac:picMkLst>
            <pc:docMk/>
            <pc:sldMk cId="4269999989" sldId="264"/>
            <ac:picMk id="3" creationId="{103E8D0B-7408-4F4C-8C7C-5B70A6849ED2}"/>
          </ac:picMkLst>
        </pc:picChg>
        <pc:picChg chg="add del">
          <ac:chgData name="Gabor Horvath" userId="6d790c0b-af16-41f6-90a8-43ea99201307" providerId="ADAL" clId="{0474754D-EA67-44E7-A017-C4A2794E60AF}" dt="2021-10-28T17:16:54.025" v="10744" actId="22"/>
          <ac:picMkLst>
            <pc:docMk/>
            <pc:sldMk cId="4269999989" sldId="264"/>
            <ac:picMk id="4" creationId="{8DBC50F0-A155-4D5D-89CF-08E78CD364BD}"/>
          </ac:picMkLst>
        </pc:picChg>
        <pc:picChg chg="add del mod ord">
          <ac:chgData name="Gabor Horvath" userId="6d790c0b-af16-41f6-90a8-43ea99201307" providerId="ADAL" clId="{0474754D-EA67-44E7-A017-C4A2794E60AF}" dt="2021-10-28T17:18:33.541" v="10766" actId="22"/>
          <ac:picMkLst>
            <pc:docMk/>
            <pc:sldMk cId="4269999989" sldId="264"/>
            <ac:picMk id="5" creationId="{730B9AC3-A268-489F-A891-DDF0D75C3A0F}"/>
          </ac:picMkLst>
        </pc:picChg>
        <pc:picChg chg="del mod">
          <ac:chgData name="Gabor Horvath" userId="6d790c0b-af16-41f6-90a8-43ea99201307" providerId="ADAL" clId="{0474754D-EA67-44E7-A017-C4A2794E60AF}" dt="2021-10-28T17:13:40.532" v="10739" actId="21"/>
          <ac:picMkLst>
            <pc:docMk/>
            <pc:sldMk cId="4269999989" sldId="264"/>
            <ac:picMk id="7" creationId="{D587C1DB-8CB9-4287-91FF-29B537F08B6A}"/>
          </ac:picMkLst>
        </pc:picChg>
        <pc:cxnChg chg="add del">
          <ac:chgData name="Gabor Horvath" userId="6d790c0b-af16-41f6-90a8-43ea99201307" providerId="ADAL" clId="{0474754D-EA67-44E7-A017-C4A2794E60AF}" dt="2021-10-28T17:18:47.887" v="10774" actId="26606"/>
          <ac:cxnSpMkLst>
            <pc:docMk/>
            <pc:sldMk cId="4269999989" sldId="264"/>
            <ac:cxnSpMk id="10" creationId="{BCDAEC91-5BCE-4B55-9CC0-43EF94CB734B}"/>
          </ac:cxnSpMkLst>
        </pc:cxnChg>
        <pc:cxnChg chg="add del">
          <ac:chgData name="Gabor Horvath" userId="6d790c0b-af16-41f6-90a8-43ea99201307" providerId="ADAL" clId="{0474754D-EA67-44E7-A017-C4A2794E60AF}" dt="2021-10-28T17:13:36.085" v="10738" actId="26606"/>
          <ac:cxnSpMkLst>
            <pc:docMk/>
            <pc:sldMk cId="4269999989" sldId="264"/>
            <ac:cxnSpMk id="14" creationId="{BCDAEC91-5BCE-4B55-9CC0-43EF94CB734B}"/>
          </ac:cxnSpMkLst>
        </pc:cxnChg>
      </pc:sldChg>
      <pc:sldChg chg="addSp delSp modSp new mod modNotesTx">
        <pc:chgData name="Gabor Horvath" userId="6d790c0b-af16-41f6-90a8-43ea99201307" providerId="ADAL" clId="{0474754D-EA67-44E7-A017-C4A2794E60AF}" dt="2021-10-22T17:49:02.727" v="9572" actId="20577"/>
        <pc:sldMkLst>
          <pc:docMk/>
          <pc:sldMk cId="2560944472" sldId="265"/>
        </pc:sldMkLst>
        <pc:spChg chg="del mod">
          <ac:chgData name="Gabor Horvath" userId="6d790c0b-af16-41f6-90a8-43ea99201307" providerId="ADAL" clId="{0474754D-EA67-44E7-A017-C4A2794E60AF}" dt="2021-10-18T17:28:27.303" v="2044" actId="478"/>
          <ac:spMkLst>
            <pc:docMk/>
            <pc:sldMk cId="2560944472" sldId="265"/>
            <ac:spMk id="2" creationId="{169E209F-E131-42B6-AB14-D1A4830FBF8D}"/>
          </ac:spMkLst>
        </pc:spChg>
        <pc:spChg chg="mod">
          <ac:chgData name="Gabor Horvath" userId="6d790c0b-af16-41f6-90a8-43ea99201307" providerId="ADAL" clId="{0474754D-EA67-44E7-A017-C4A2794E60AF}" dt="2021-10-18T17:33:37.785" v="2499" actId="20577"/>
          <ac:spMkLst>
            <pc:docMk/>
            <pc:sldMk cId="2560944472" sldId="265"/>
            <ac:spMk id="3" creationId="{4B9D2544-F021-4617-9B18-192837B06D66}"/>
          </ac:spMkLst>
        </pc:spChg>
        <pc:spChg chg="add del mod">
          <ac:chgData name="Gabor Horvath" userId="6d790c0b-af16-41f6-90a8-43ea99201307" providerId="ADAL" clId="{0474754D-EA67-44E7-A017-C4A2794E60AF}" dt="2021-10-18T17:28:35.965" v="2046" actId="478"/>
          <ac:spMkLst>
            <pc:docMk/>
            <pc:sldMk cId="2560944472" sldId="265"/>
            <ac:spMk id="5" creationId="{689FFE43-A3FE-40EC-94ED-102241BD7C63}"/>
          </ac:spMkLst>
        </pc:spChg>
        <pc:spChg chg="add mod">
          <ac:chgData name="Gabor Horvath" userId="6d790c0b-af16-41f6-90a8-43ea99201307" providerId="ADAL" clId="{0474754D-EA67-44E7-A017-C4A2794E60AF}" dt="2021-10-22T17:49:02.727" v="9572" actId="20577"/>
          <ac:spMkLst>
            <pc:docMk/>
            <pc:sldMk cId="2560944472" sldId="265"/>
            <ac:spMk id="7" creationId="{FB829659-801F-454B-8313-6A45262BF536}"/>
          </ac:spMkLst>
        </pc:spChg>
      </pc:sldChg>
      <pc:sldChg chg="addSp delSp modSp new add del mod modNotesTx">
        <pc:chgData name="Gabor Horvath" userId="6d790c0b-af16-41f6-90a8-43ea99201307" providerId="ADAL" clId="{0474754D-EA67-44E7-A017-C4A2794E60AF}" dt="2021-10-18T17:38:14.225" v="2742" actId="20577"/>
        <pc:sldMkLst>
          <pc:docMk/>
          <pc:sldMk cId="549154339" sldId="266"/>
        </pc:sldMkLst>
        <pc:spChg chg="mod">
          <ac:chgData name="Gabor Horvath" userId="6d790c0b-af16-41f6-90a8-43ea99201307" providerId="ADAL" clId="{0474754D-EA67-44E7-A017-C4A2794E60AF}" dt="2021-10-18T17:33:03.810" v="2468" actId="20577"/>
          <ac:spMkLst>
            <pc:docMk/>
            <pc:sldMk cId="549154339" sldId="266"/>
            <ac:spMk id="2" creationId="{A38184AF-FA9C-4932-B71D-5A9DF4447D42}"/>
          </ac:spMkLst>
        </pc:spChg>
        <pc:spChg chg="del">
          <ac:chgData name="Gabor Horvath" userId="6d790c0b-af16-41f6-90a8-43ea99201307" providerId="ADAL" clId="{0474754D-EA67-44E7-A017-C4A2794E60AF}" dt="2021-10-18T17:31:15.852" v="2447" actId="478"/>
          <ac:spMkLst>
            <pc:docMk/>
            <pc:sldMk cId="549154339" sldId="266"/>
            <ac:spMk id="3" creationId="{3841A82D-699F-44E2-A374-F23C0F7E5A82}"/>
          </ac:spMkLst>
        </pc:spChg>
        <pc:picChg chg="add mod">
          <ac:chgData name="Gabor Horvath" userId="6d790c0b-af16-41f6-90a8-43ea99201307" providerId="ADAL" clId="{0474754D-EA67-44E7-A017-C4A2794E60AF}" dt="2021-10-18T17:33:00.530" v="2458" actId="1076"/>
          <ac:picMkLst>
            <pc:docMk/>
            <pc:sldMk cId="549154339" sldId="266"/>
            <ac:picMk id="4" creationId="{CA01CD02-1C3A-45B6-A53B-8483D6B0A185}"/>
          </ac:picMkLst>
        </pc:picChg>
        <pc:picChg chg="mod">
          <ac:chgData name="Gabor Horvath" userId="6d790c0b-af16-41f6-90a8-43ea99201307" providerId="ADAL" clId="{0474754D-EA67-44E7-A017-C4A2794E60AF}" dt="2021-10-18T17:31:51.015" v="2452" actId="1076"/>
          <ac:picMkLst>
            <pc:docMk/>
            <pc:sldMk cId="549154339" sldId="266"/>
            <ac:picMk id="1026" creationId="{DFA6FC69-10C1-4B12-BDD5-1CF8D4900780}"/>
          </ac:picMkLst>
        </pc:picChg>
      </pc:sldChg>
      <pc:sldChg chg="addSp">
        <pc:chgData name="Gabor Horvath" userId="6d790c0b-af16-41f6-90a8-43ea99201307" providerId="ADAL" clId="{0474754D-EA67-44E7-A017-C4A2794E60AF}" dt="2021-10-18T17:31:40.923" v="2448"/>
        <pc:sldMkLst>
          <pc:docMk/>
          <pc:sldMk cId="4277076863" sldId="266"/>
        </pc:sldMkLst>
        <pc:picChg chg="add">
          <ac:chgData name="Gabor Horvath" userId="6d790c0b-af16-41f6-90a8-43ea99201307" providerId="ADAL" clId="{0474754D-EA67-44E7-A017-C4A2794E60AF}" dt="2021-10-18T17:31:40.923" v="2448"/>
          <ac:picMkLst>
            <pc:docMk/>
            <pc:sldMk cId="4277076863" sldId="266"/>
            <ac:picMk id="1026" creationId="{DFA6FC69-10C1-4B12-BDD5-1CF8D4900780}"/>
          </ac:picMkLst>
        </pc:picChg>
      </pc:sldChg>
      <pc:sldChg chg="addSp delSp modSp new mod">
        <pc:chgData name="Gabor Horvath" userId="6d790c0b-af16-41f6-90a8-43ea99201307" providerId="ADAL" clId="{0474754D-EA67-44E7-A017-C4A2794E60AF}" dt="2021-10-19T20:01:44.755" v="2803" actId="1076"/>
        <pc:sldMkLst>
          <pc:docMk/>
          <pc:sldMk cId="3725830592" sldId="267"/>
        </pc:sldMkLst>
        <pc:spChg chg="del">
          <ac:chgData name="Gabor Horvath" userId="6d790c0b-af16-41f6-90a8-43ea99201307" providerId="ADAL" clId="{0474754D-EA67-44E7-A017-C4A2794E60AF}" dt="2021-10-19T20:00:45.673" v="2799" actId="478"/>
          <ac:spMkLst>
            <pc:docMk/>
            <pc:sldMk cId="3725830592" sldId="267"/>
            <ac:spMk id="2" creationId="{82D0AAC2-BAEB-4A5A-9588-91F17F1742D2}"/>
          </ac:spMkLst>
        </pc:spChg>
        <pc:spChg chg="del">
          <ac:chgData name="Gabor Horvath" userId="6d790c0b-af16-41f6-90a8-43ea99201307" providerId="ADAL" clId="{0474754D-EA67-44E7-A017-C4A2794E60AF}" dt="2021-10-19T20:00:43.751" v="2798" actId="478"/>
          <ac:spMkLst>
            <pc:docMk/>
            <pc:sldMk cId="3725830592" sldId="267"/>
            <ac:spMk id="3" creationId="{53D736A8-BB21-41E9-94CE-6144261A543E}"/>
          </ac:spMkLst>
        </pc:spChg>
        <pc:spChg chg="add mod">
          <ac:chgData name="Gabor Horvath" userId="6d790c0b-af16-41f6-90a8-43ea99201307" providerId="ADAL" clId="{0474754D-EA67-44E7-A017-C4A2794E60AF}" dt="2021-10-19T20:01:44.755" v="2803" actId="1076"/>
          <ac:spMkLst>
            <pc:docMk/>
            <pc:sldMk cId="3725830592" sldId="267"/>
            <ac:spMk id="7" creationId="{A2439632-E43E-4489-9998-8809BF2AC75D}"/>
          </ac:spMkLst>
        </pc:spChg>
        <pc:picChg chg="add mod">
          <ac:chgData name="Gabor Horvath" userId="6d790c0b-af16-41f6-90a8-43ea99201307" providerId="ADAL" clId="{0474754D-EA67-44E7-A017-C4A2794E60AF}" dt="2021-10-19T20:01:36.016" v="2801" actId="1076"/>
          <ac:picMkLst>
            <pc:docMk/>
            <pc:sldMk cId="3725830592" sldId="267"/>
            <ac:picMk id="5" creationId="{4D7AF7AE-6F57-4906-A72C-81AAAF02CCF6}"/>
          </ac:picMkLst>
        </pc:picChg>
      </pc:sldChg>
      <pc:sldChg chg="addSp delSp modSp new mod setBg">
        <pc:chgData name="Gabor Horvath" userId="6d790c0b-af16-41f6-90a8-43ea99201307" providerId="ADAL" clId="{0474754D-EA67-44E7-A017-C4A2794E60AF}" dt="2021-10-19T20:04:50.424" v="2816" actId="14100"/>
        <pc:sldMkLst>
          <pc:docMk/>
          <pc:sldMk cId="1214159123" sldId="268"/>
        </pc:sldMkLst>
        <pc:spChg chg="del">
          <ac:chgData name="Gabor Horvath" userId="6d790c0b-af16-41f6-90a8-43ea99201307" providerId="ADAL" clId="{0474754D-EA67-44E7-A017-C4A2794E60AF}" dt="2021-10-19T20:04:07.667" v="2806" actId="478"/>
          <ac:spMkLst>
            <pc:docMk/>
            <pc:sldMk cId="1214159123" sldId="268"/>
            <ac:spMk id="2" creationId="{744D101C-D46C-4E66-B506-364F81C114B9}"/>
          </ac:spMkLst>
        </pc:spChg>
        <pc:spChg chg="del">
          <ac:chgData name="Gabor Horvath" userId="6d790c0b-af16-41f6-90a8-43ea99201307" providerId="ADAL" clId="{0474754D-EA67-44E7-A017-C4A2794E60AF}" dt="2021-10-19T20:04:05.032" v="2805" actId="478"/>
          <ac:spMkLst>
            <pc:docMk/>
            <pc:sldMk cId="1214159123" sldId="268"/>
            <ac:spMk id="3" creationId="{5BC78B2C-0D78-4FE1-9B18-D1734FA87DFE}"/>
          </ac:spMkLst>
        </pc:spChg>
        <pc:spChg chg="add del">
          <ac:chgData name="Gabor Horvath" userId="6d790c0b-af16-41f6-90a8-43ea99201307" providerId="ADAL" clId="{0474754D-EA67-44E7-A017-C4A2794E60AF}" dt="2021-10-19T20:04:38.475" v="2811" actId="26606"/>
          <ac:spMkLst>
            <pc:docMk/>
            <pc:sldMk cId="1214159123" sldId="268"/>
            <ac:spMk id="10" creationId="{E559D998-AB6C-46E1-B394-118E9A1E2D62}"/>
          </ac:spMkLst>
        </pc:spChg>
        <pc:picChg chg="add mod">
          <ac:chgData name="Gabor Horvath" userId="6d790c0b-af16-41f6-90a8-43ea99201307" providerId="ADAL" clId="{0474754D-EA67-44E7-A017-C4A2794E60AF}" dt="2021-10-19T20:04:50.424" v="2816" actId="14100"/>
          <ac:picMkLst>
            <pc:docMk/>
            <pc:sldMk cId="1214159123" sldId="268"/>
            <ac:picMk id="5" creationId="{BA075CDF-C596-409D-BD1D-6B758B592D59}"/>
          </ac:picMkLst>
        </pc:picChg>
      </pc:sldChg>
      <pc:sldChg chg="addSp delSp modSp add mod delAnim modAnim modNotesTx">
        <pc:chgData name="Gabor Horvath" userId="6d790c0b-af16-41f6-90a8-43ea99201307" providerId="ADAL" clId="{0474754D-EA67-44E7-A017-C4A2794E60AF}" dt="2021-10-24T16:22:44.776" v="10708" actId="20577"/>
        <pc:sldMkLst>
          <pc:docMk/>
          <pc:sldMk cId="3271589367" sldId="269"/>
        </pc:sldMkLst>
        <pc:spChg chg="mod">
          <ac:chgData name="Gabor Horvath" userId="6d790c0b-af16-41f6-90a8-43ea99201307" providerId="ADAL" clId="{0474754D-EA67-44E7-A017-C4A2794E60AF}" dt="2021-10-22T17:50:17.164" v="9633" actId="20577"/>
          <ac:spMkLst>
            <pc:docMk/>
            <pc:sldMk cId="3271589367" sldId="269"/>
            <ac:spMk id="4" creationId="{6A0354BC-339E-4C38-98B7-1A46534B319B}"/>
          </ac:spMkLst>
        </pc:spChg>
        <pc:spChg chg="add mod">
          <ac:chgData name="Gabor Horvath" userId="6d790c0b-af16-41f6-90a8-43ea99201307" providerId="ADAL" clId="{0474754D-EA67-44E7-A017-C4A2794E60AF}" dt="2021-10-19T23:37:03.460" v="4023" actId="1076"/>
          <ac:spMkLst>
            <pc:docMk/>
            <pc:sldMk cId="3271589367" sldId="269"/>
            <ac:spMk id="5" creationId="{F5A85A97-191C-4CA9-9A4F-4E77E5D8A30B}"/>
          </ac:spMkLst>
        </pc:spChg>
        <pc:spChg chg="add mod">
          <ac:chgData name="Gabor Horvath" userId="6d790c0b-af16-41f6-90a8-43ea99201307" providerId="ADAL" clId="{0474754D-EA67-44E7-A017-C4A2794E60AF}" dt="2021-10-20T00:01:39.883" v="4832" actId="20577"/>
          <ac:spMkLst>
            <pc:docMk/>
            <pc:sldMk cId="3271589367" sldId="269"/>
            <ac:spMk id="6" creationId="{D8C17D63-25C0-44DA-97AE-1954B9BB3458}"/>
          </ac:spMkLst>
        </pc:spChg>
        <pc:spChg chg="add mod">
          <ac:chgData name="Gabor Horvath" userId="6d790c0b-af16-41f6-90a8-43ea99201307" providerId="ADAL" clId="{0474754D-EA67-44E7-A017-C4A2794E60AF}" dt="2021-10-19T23:41:08.990" v="4038" actId="1076"/>
          <ac:spMkLst>
            <pc:docMk/>
            <pc:sldMk cId="3271589367" sldId="269"/>
            <ac:spMk id="8" creationId="{D3C81118-F2B4-4A49-8168-172C873C7730}"/>
          </ac:spMkLst>
        </pc:spChg>
        <pc:spChg chg="add mod">
          <ac:chgData name="Gabor Horvath" userId="6d790c0b-af16-41f6-90a8-43ea99201307" providerId="ADAL" clId="{0474754D-EA67-44E7-A017-C4A2794E60AF}" dt="2021-10-19T23:41:27.868" v="4056" actId="1076"/>
          <ac:spMkLst>
            <pc:docMk/>
            <pc:sldMk cId="3271589367" sldId="269"/>
            <ac:spMk id="10" creationId="{7C5C3B4B-4DD5-4CB4-B2BF-8122BB751B5B}"/>
          </ac:spMkLst>
        </pc:spChg>
        <pc:spChg chg="add mod">
          <ac:chgData name="Gabor Horvath" userId="6d790c0b-af16-41f6-90a8-43ea99201307" providerId="ADAL" clId="{0474754D-EA67-44E7-A017-C4A2794E60AF}" dt="2021-10-19T23:41:51.693" v="4062" actId="1076"/>
          <ac:spMkLst>
            <pc:docMk/>
            <pc:sldMk cId="3271589367" sldId="269"/>
            <ac:spMk id="11" creationId="{9A33E815-ED49-4A0D-8D0C-AC95847341ED}"/>
          </ac:spMkLst>
        </pc:spChg>
        <pc:spChg chg="add mod">
          <ac:chgData name="Gabor Horvath" userId="6d790c0b-af16-41f6-90a8-43ea99201307" providerId="ADAL" clId="{0474754D-EA67-44E7-A017-C4A2794E60AF}" dt="2021-10-19T23:41:59.939" v="4076" actId="14100"/>
          <ac:spMkLst>
            <pc:docMk/>
            <pc:sldMk cId="3271589367" sldId="269"/>
            <ac:spMk id="12" creationId="{9D8D89E6-C434-4A75-A153-86D91539B636}"/>
          </ac:spMkLst>
        </pc:spChg>
        <pc:spChg chg="add mod">
          <ac:chgData name="Gabor Horvath" userId="6d790c0b-af16-41f6-90a8-43ea99201307" providerId="ADAL" clId="{0474754D-EA67-44E7-A017-C4A2794E60AF}" dt="2021-10-19T23:42:41.675" v="4090" actId="1076"/>
          <ac:spMkLst>
            <pc:docMk/>
            <pc:sldMk cId="3271589367" sldId="269"/>
            <ac:spMk id="13" creationId="{39B2C3E6-7FBC-4F66-8AF5-110F7CBE1236}"/>
          </ac:spMkLst>
        </pc:spChg>
        <pc:spChg chg="add mod">
          <ac:chgData name="Gabor Horvath" userId="6d790c0b-af16-41f6-90a8-43ea99201307" providerId="ADAL" clId="{0474754D-EA67-44E7-A017-C4A2794E60AF}" dt="2021-10-19T23:43:21.104" v="4117" actId="1076"/>
          <ac:spMkLst>
            <pc:docMk/>
            <pc:sldMk cId="3271589367" sldId="269"/>
            <ac:spMk id="15" creationId="{69704A79-38AC-4DDC-9487-1A97844506E7}"/>
          </ac:spMkLst>
        </pc:spChg>
        <pc:spChg chg="add mod">
          <ac:chgData name="Gabor Horvath" userId="6d790c0b-af16-41f6-90a8-43ea99201307" providerId="ADAL" clId="{0474754D-EA67-44E7-A017-C4A2794E60AF}" dt="2021-10-19T23:43:24.890" v="4118" actId="1076"/>
          <ac:spMkLst>
            <pc:docMk/>
            <pc:sldMk cId="3271589367" sldId="269"/>
            <ac:spMk id="16" creationId="{68E1B6D3-4970-443E-8646-2C213F3CB975}"/>
          </ac:spMkLst>
        </pc:spChg>
        <pc:spChg chg="add mod">
          <ac:chgData name="Gabor Horvath" userId="6d790c0b-af16-41f6-90a8-43ea99201307" providerId="ADAL" clId="{0474754D-EA67-44E7-A017-C4A2794E60AF}" dt="2021-10-19T23:49:13.933" v="4169" actId="1076"/>
          <ac:spMkLst>
            <pc:docMk/>
            <pc:sldMk cId="3271589367" sldId="269"/>
            <ac:spMk id="21" creationId="{A849152B-27EB-48C5-93EF-776611F395E4}"/>
          </ac:spMkLst>
        </pc:spChg>
        <pc:spChg chg="del">
          <ac:chgData name="Gabor Horvath" userId="6d790c0b-af16-41f6-90a8-43ea99201307" providerId="ADAL" clId="{0474754D-EA67-44E7-A017-C4A2794E60AF}" dt="2021-10-19T23:20:33.485" v="3977" actId="478"/>
          <ac:spMkLst>
            <pc:docMk/>
            <pc:sldMk cId="3271589367" sldId="269"/>
            <ac:spMk id="32" creationId="{9F4B7DAD-0003-4D5E-8E9A-49667CA851F0}"/>
          </ac:spMkLst>
        </pc:spChg>
        <pc:spChg chg="del">
          <ac:chgData name="Gabor Horvath" userId="6d790c0b-af16-41f6-90a8-43ea99201307" providerId="ADAL" clId="{0474754D-EA67-44E7-A017-C4A2794E60AF}" dt="2021-10-19T23:20:30.750" v="3975" actId="478"/>
          <ac:spMkLst>
            <pc:docMk/>
            <pc:sldMk cId="3271589367" sldId="269"/>
            <ac:spMk id="33" creationId="{37F63C90-62E2-4C2B-AEB0-B7F52175F5F9}"/>
          </ac:spMkLst>
        </pc:spChg>
        <pc:spChg chg="del">
          <ac:chgData name="Gabor Horvath" userId="6d790c0b-af16-41f6-90a8-43ea99201307" providerId="ADAL" clId="{0474754D-EA67-44E7-A017-C4A2794E60AF}" dt="2021-10-19T23:20:35.414" v="3979" actId="478"/>
          <ac:spMkLst>
            <pc:docMk/>
            <pc:sldMk cId="3271589367" sldId="269"/>
            <ac:spMk id="34" creationId="{F648C02B-ECC2-426D-A5EC-7F134BA502C0}"/>
          </ac:spMkLst>
        </pc:spChg>
        <pc:spChg chg="del">
          <ac:chgData name="Gabor Horvath" userId="6d790c0b-af16-41f6-90a8-43ea99201307" providerId="ADAL" clId="{0474754D-EA67-44E7-A017-C4A2794E60AF}" dt="2021-10-19T23:20:37.998" v="3982" actId="478"/>
          <ac:spMkLst>
            <pc:docMk/>
            <pc:sldMk cId="3271589367" sldId="269"/>
            <ac:spMk id="35" creationId="{19C12AB8-85EA-461B-8654-C2E7275C208A}"/>
          </ac:spMkLst>
        </pc:spChg>
        <pc:spChg chg="del">
          <ac:chgData name="Gabor Horvath" userId="6d790c0b-af16-41f6-90a8-43ea99201307" providerId="ADAL" clId="{0474754D-EA67-44E7-A017-C4A2794E60AF}" dt="2021-10-19T23:20:38.788" v="3983" actId="478"/>
          <ac:spMkLst>
            <pc:docMk/>
            <pc:sldMk cId="3271589367" sldId="269"/>
            <ac:spMk id="36" creationId="{14BB43F0-E062-43EA-A10E-91109B627BA7}"/>
          </ac:spMkLst>
        </pc:spChg>
        <pc:spChg chg="del">
          <ac:chgData name="Gabor Horvath" userId="6d790c0b-af16-41f6-90a8-43ea99201307" providerId="ADAL" clId="{0474754D-EA67-44E7-A017-C4A2794E60AF}" dt="2021-10-19T23:20:41.509" v="3986" actId="478"/>
          <ac:spMkLst>
            <pc:docMk/>
            <pc:sldMk cId="3271589367" sldId="269"/>
            <ac:spMk id="37" creationId="{0D4EE228-D362-412F-AD55-2DC20E9EAD15}"/>
          </ac:spMkLst>
        </pc:spChg>
        <pc:spChg chg="del">
          <ac:chgData name="Gabor Horvath" userId="6d790c0b-af16-41f6-90a8-43ea99201307" providerId="ADAL" clId="{0474754D-EA67-44E7-A017-C4A2794E60AF}" dt="2021-10-19T23:43:43.332" v="4154" actId="478"/>
          <ac:spMkLst>
            <pc:docMk/>
            <pc:sldMk cId="3271589367" sldId="269"/>
            <ac:spMk id="38" creationId="{E728F0E9-8F81-4DB7-805C-50F1852BD531}"/>
          </ac:spMkLst>
        </pc:spChg>
        <pc:spChg chg="add mod">
          <ac:chgData name="Gabor Horvath" userId="6d790c0b-af16-41f6-90a8-43ea99201307" providerId="ADAL" clId="{0474754D-EA67-44E7-A017-C4A2794E60AF}" dt="2021-10-19T23:42:23.427" v="4081" actId="1076"/>
          <ac:spMkLst>
            <pc:docMk/>
            <pc:sldMk cId="3271589367" sldId="269"/>
            <ac:spMk id="43" creationId="{72669381-2207-4BB4-BB0A-63AF13695E83}"/>
          </ac:spMkLst>
        </pc:spChg>
        <pc:spChg chg="del">
          <ac:chgData name="Gabor Horvath" userId="6d790c0b-af16-41f6-90a8-43ea99201307" providerId="ADAL" clId="{0474754D-EA67-44E7-A017-C4A2794E60AF}" dt="2021-10-19T23:43:42.220" v="4153" actId="478"/>
          <ac:spMkLst>
            <pc:docMk/>
            <pc:sldMk cId="3271589367" sldId="269"/>
            <ac:spMk id="50" creationId="{062157A4-C408-4DC6-A507-5A4FDED86B3A}"/>
          </ac:spMkLst>
        </pc:spChg>
        <pc:spChg chg="del">
          <ac:chgData name="Gabor Horvath" userId="6d790c0b-af16-41f6-90a8-43ea99201307" providerId="ADAL" clId="{0474754D-EA67-44E7-A017-C4A2794E60AF}" dt="2021-10-19T23:21:08.886" v="4012" actId="478"/>
          <ac:spMkLst>
            <pc:docMk/>
            <pc:sldMk cId="3271589367" sldId="269"/>
            <ac:spMk id="53" creationId="{C54D27AB-350E-4E22-84D8-B9503482EA37}"/>
          </ac:spMkLst>
        </pc:spChg>
        <pc:spChg chg="del">
          <ac:chgData name="Gabor Horvath" userId="6d790c0b-af16-41f6-90a8-43ea99201307" providerId="ADAL" clId="{0474754D-EA67-44E7-A017-C4A2794E60AF}" dt="2021-10-19T23:21:10.115" v="4013" actId="478"/>
          <ac:spMkLst>
            <pc:docMk/>
            <pc:sldMk cId="3271589367" sldId="269"/>
            <ac:spMk id="55" creationId="{5E3BC136-0311-42F7-9B28-1A9675198B5A}"/>
          </ac:spMkLst>
        </pc:spChg>
        <pc:spChg chg="del">
          <ac:chgData name="Gabor Horvath" userId="6d790c0b-af16-41f6-90a8-43ea99201307" providerId="ADAL" clId="{0474754D-EA67-44E7-A017-C4A2794E60AF}" dt="2021-10-19T23:21:12.830" v="4015" actId="478"/>
          <ac:spMkLst>
            <pc:docMk/>
            <pc:sldMk cId="3271589367" sldId="269"/>
            <ac:spMk id="57" creationId="{64F0C2FD-7C5D-4888-B08E-C16C830123C6}"/>
          </ac:spMkLst>
        </pc:spChg>
        <pc:spChg chg="del">
          <ac:chgData name="Gabor Horvath" userId="6d790c0b-af16-41f6-90a8-43ea99201307" providerId="ADAL" clId="{0474754D-EA67-44E7-A017-C4A2794E60AF}" dt="2021-10-19T23:21:05.082" v="4009" actId="478"/>
          <ac:spMkLst>
            <pc:docMk/>
            <pc:sldMk cId="3271589367" sldId="269"/>
            <ac:spMk id="59" creationId="{AABD43EE-E1CF-45FE-9D42-3B3ED5633246}"/>
          </ac:spMkLst>
        </pc:spChg>
        <pc:spChg chg="del">
          <ac:chgData name="Gabor Horvath" userId="6d790c0b-af16-41f6-90a8-43ea99201307" providerId="ADAL" clId="{0474754D-EA67-44E7-A017-C4A2794E60AF}" dt="2021-10-19T23:21:11.506" v="4014" actId="478"/>
          <ac:spMkLst>
            <pc:docMk/>
            <pc:sldMk cId="3271589367" sldId="269"/>
            <ac:spMk id="87" creationId="{8F518AC4-264B-4C21-9261-2FB92FDF2B6C}"/>
          </ac:spMkLst>
        </pc:spChg>
        <pc:spChg chg="del">
          <ac:chgData name="Gabor Horvath" userId="6d790c0b-af16-41f6-90a8-43ea99201307" providerId="ADAL" clId="{0474754D-EA67-44E7-A017-C4A2794E60AF}" dt="2021-10-19T23:21:07.356" v="4011" actId="478"/>
          <ac:spMkLst>
            <pc:docMk/>
            <pc:sldMk cId="3271589367" sldId="269"/>
            <ac:spMk id="104" creationId="{0F4CB71C-3F0E-427E-9D5A-DE7E25A3D01C}"/>
          </ac:spMkLst>
        </pc:spChg>
        <pc:spChg chg="del">
          <ac:chgData name="Gabor Horvath" userId="6d790c0b-af16-41f6-90a8-43ea99201307" providerId="ADAL" clId="{0474754D-EA67-44E7-A017-C4A2794E60AF}" dt="2021-10-19T23:21:05.992" v="4010" actId="478"/>
          <ac:spMkLst>
            <pc:docMk/>
            <pc:sldMk cId="3271589367" sldId="269"/>
            <ac:spMk id="140" creationId="{013BB653-3AAB-4C25-82E3-B681C00F6810}"/>
          </ac:spMkLst>
        </pc:spChg>
        <pc:graphicFrameChg chg="modGraphic">
          <ac:chgData name="Gabor Horvath" userId="6d790c0b-af16-41f6-90a8-43ea99201307" providerId="ADAL" clId="{0474754D-EA67-44E7-A017-C4A2794E60AF}" dt="2021-10-22T17:50:22.668" v="9641" actId="20577"/>
          <ac:graphicFrameMkLst>
            <pc:docMk/>
            <pc:sldMk cId="3271589367" sldId="269"/>
            <ac:graphicFrameMk id="2" creationId="{37C500D8-E621-49AB-8B47-C9164FBB3A59}"/>
          </ac:graphicFrameMkLst>
        </pc:graphicFrameChg>
        <pc:graphicFrameChg chg="modGraphic">
          <ac:chgData name="Gabor Horvath" userId="6d790c0b-af16-41f6-90a8-43ea99201307" providerId="ADAL" clId="{0474754D-EA67-44E7-A017-C4A2794E60AF}" dt="2021-10-22T17:50:38.855" v="9669" actId="20577"/>
          <ac:graphicFrameMkLst>
            <pc:docMk/>
            <pc:sldMk cId="3271589367" sldId="269"/>
            <ac:graphicFrameMk id="3" creationId="{6046D25B-0EA3-4985-BD32-91FE68DD5E58}"/>
          </ac:graphicFrameMkLst>
        </pc:graphicFrameChg>
        <pc:graphicFrameChg chg="modGraphic">
          <ac:chgData name="Gabor Horvath" userId="6d790c0b-af16-41f6-90a8-43ea99201307" providerId="ADAL" clId="{0474754D-EA67-44E7-A017-C4A2794E60AF}" dt="2021-10-22T17:50:19.940" v="9636" actId="20577"/>
          <ac:graphicFrameMkLst>
            <pc:docMk/>
            <pc:sldMk cId="3271589367" sldId="269"/>
            <ac:graphicFrameMk id="7" creationId="{6D5C6A06-1650-42F2-B6DC-67F361E9AE6C}"/>
          </ac:graphicFrameMkLst>
        </pc:graphicFrameChg>
        <pc:graphicFrameChg chg="modGraphic">
          <ac:chgData name="Gabor Horvath" userId="6d790c0b-af16-41f6-90a8-43ea99201307" providerId="ADAL" clId="{0474754D-EA67-44E7-A017-C4A2794E60AF}" dt="2021-10-24T16:22:44.776" v="10708" actId="20577"/>
          <ac:graphicFrameMkLst>
            <pc:docMk/>
            <pc:sldMk cId="3271589367" sldId="269"/>
            <ac:graphicFrameMk id="9" creationId="{0452B531-60BA-46EF-9B1B-27364C1A5BB2}"/>
          </ac:graphicFrameMkLst>
        </pc:graphicFrameChg>
        <pc:graphicFrameChg chg="modGraphic">
          <ac:chgData name="Gabor Horvath" userId="6d790c0b-af16-41f6-90a8-43ea99201307" providerId="ADAL" clId="{0474754D-EA67-44E7-A017-C4A2794E60AF}" dt="2021-10-22T17:50:27.424" v="9647" actId="20577"/>
          <ac:graphicFrameMkLst>
            <pc:docMk/>
            <pc:sldMk cId="3271589367" sldId="269"/>
            <ac:graphicFrameMk id="88" creationId="{D4B59321-A382-4BCF-8169-DE99A3E2FE94}"/>
          </ac:graphicFrameMkLst>
        </pc:graphicFrameChg>
        <pc:graphicFrameChg chg="modGraphic">
          <ac:chgData name="Gabor Horvath" userId="6d790c0b-af16-41f6-90a8-43ea99201307" providerId="ADAL" clId="{0474754D-EA67-44E7-A017-C4A2794E60AF}" dt="2021-10-22T17:50:29.558" v="9650" actId="20577"/>
          <ac:graphicFrameMkLst>
            <pc:docMk/>
            <pc:sldMk cId="3271589367" sldId="269"/>
            <ac:graphicFrameMk id="105" creationId="{C4479991-12DD-4726-B7FC-E3CDA2DF9C7E}"/>
          </ac:graphicFrameMkLst>
        </pc:graphicFrameChg>
        <pc:graphicFrameChg chg="modGraphic">
          <ac:chgData name="Gabor Horvath" userId="6d790c0b-af16-41f6-90a8-43ea99201307" providerId="ADAL" clId="{0474754D-EA67-44E7-A017-C4A2794E60AF}" dt="2021-10-22T17:50:30.937" v="9653" actId="20577"/>
          <ac:graphicFrameMkLst>
            <pc:docMk/>
            <pc:sldMk cId="3271589367" sldId="269"/>
            <ac:graphicFrameMk id="142" creationId="{42C5DADE-CD89-4418-B829-FD18B9B8102F}"/>
          </ac:graphicFrameMkLst>
        </pc:graphicFrameChg>
        <pc:graphicFrameChg chg="modGraphic">
          <ac:chgData name="Gabor Horvath" userId="6d790c0b-af16-41f6-90a8-43ea99201307" providerId="ADAL" clId="{0474754D-EA67-44E7-A017-C4A2794E60AF}" dt="2021-10-22T17:50:32.594" v="9656" actId="20577"/>
          <ac:graphicFrameMkLst>
            <pc:docMk/>
            <pc:sldMk cId="3271589367" sldId="269"/>
            <ac:graphicFrameMk id="154" creationId="{7DFDD8A9-7EB7-44E6-A74E-58AEC57DE5CE}"/>
          </ac:graphicFrameMkLst>
        </pc:graphicFrameChg>
        <pc:picChg chg="add mod">
          <ac:chgData name="Gabor Horvath" userId="6d790c0b-af16-41f6-90a8-43ea99201307" providerId="ADAL" clId="{0474754D-EA67-44E7-A017-C4A2794E60AF}" dt="2021-10-19T23:49:00.349" v="4161" actId="1076"/>
          <ac:picMkLst>
            <pc:docMk/>
            <pc:sldMk cId="3271589367" sldId="269"/>
            <ac:picMk id="19" creationId="{1455DC5D-8C57-4C48-9325-3381CCC20765}"/>
          </ac:picMkLst>
        </pc:picChg>
        <pc:cxnChg chg="add mod">
          <ac:chgData name="Gabor Horvath" userId="6d790c0b-af16-41f6-90a8-43ea99201307" providerId="ADAL" clId="{0474754D-EA67-44E7-A017-C4A2794E60AF}" dt="2021-10-21T22:09:57.647" v="8785" actId="693"/>
          <ac:cxnSpMkLst>
            <pc:docMk/>
            <pc:sldMk cId="3271589367" sldId="269"/>
            <ac:cxnSpMk id="22" creationId="{185EFFA6-8E9E-4421-8D74-CB1E98CCEEAC}"/>
          </ac:cxnSpMkLst>
        </pc:cxnChg>
        <pc:cxnChg chg="add mod">
          <ac:chgData name="Gabor Horvath" userId="6d790c0b-af16-41f6-90a8-43ea99201307" providerId="ADAL" clId="{0474754D-EA67-44E7-A017-C4A2794E60AF}" dt="2021-10-21T22:09:57.647" v="8785" actId="693"/>
          <ac:cxnSpMkLst>
            <pc:docMk/>
            <pc:sldMk cId="3271589367" sldId="269"/>
            <ac:cxnSpMk id="30" creationId="{CDE0D5A5-ABE8-4B2B-89AB-B172ECC6215D}"/>
          </ac:cxnSpMkLst>
        </pc:cxnChg>
      </pc:sldChg>
      <pc:sldChg chg="addSp delSp modSp new mod ord modNotesTx">
        <pc:chgData name="Gabor Horvath" userId="6d790c0b-af16-41f6-90a8-43ea99201307" providerId="ADAL" clId="{0474754D-EA67-44E7-A017-C4A2794E60AF}" dt="2021-10-28T17:31:01.071" v="10779" actId="20577"/>
        <pc:sldMkLst>
          <pc:docMk/>
          <pc:sldMk cId="750716575" sldId="270"/>
        </pc:sldMkLst>
        <pc:spChg chg="del mod">
          <ac:chgData name="Gabor Horvath" userId="6d790c0b-af16-41f6-90a8-43ea99201307" providerId="ADAL" clId="{0474754D-EA67-44E7-A017-C4A2794E60AF}" dt="2021-10-19T23:53:12.161" v="4365" actId="478"/>
          <ac:spMkLst>
            <pc:docMk/>
            <pc:sldMk cId="750716575" sldId="270"/>
            <ac:spMk id="2" creationId="{30269467-CF42-4A2D-84DE-AB56430137B2}"/>
          </ac:spMkLst>
        </pc:spChg>
        <pc:spChg chg="del mod">
          <ac:chgData name="Gabor Horvath" userId="6d790c0b-af16-41f6-90a8-43ea99201307" providerId="ADAL" clId="{0474754D-EA67-44E7-A017-C4A2794E60AF}" dt="2021-10-19T23:52:03.826" v="4341" actId="478"/>
          <ac:spMkLst>
            <pc:docMk/>
            <pc:sldMk cId="750716575" sldId="270"/>
            <ac:spMk id="3" creationId="{740AE5B7-DA84-4A7C-90ED-FEB12F0227A3}"/>
          </ac:spMkLst>
        </pc:spChg>
        <pc:spChg chg="add del mod">
          <ac:chgData name="Gabor Horvath" userId="6d790c0b-af16-41f6-90a8-43ea99201307" providerId="ADAL" clId="{0474754D-EA67-44E7-A017-C4A2794E60AF}" dt="2021-10-19T23:52:05.856" v="4342" actId="478"/>
          <ac:spMkLst>
            <pc:docMk/>
            <pc:sldMk cId="750716575" sldId="270"/>
            <ac:spMk id="5" creationId="{04A0EB22-E141-4A36-907C-6DAC20355B40}"/>
          </ac:spMkLst>
        </pc:spChg>
        <pc:spChg chg="add mod">
          <ac:chgData name="Gabor Horvath" userId="6d790c0b-af16-41f6-90a8-43ea99201307" providerId="ADAL" clId="{0474754D-EA67-44E7-A017-C4A2794E60AF}" dt="2021-10-24T15:29:47.738" v="10257" actId="1076"/>
          <ac:spMkLst>
            <pc:docMk/>
            <pc:sldMk cId="750716575" sldId="270"/>
            <ac:spMk id="6" creationId="{3FE5BB2B-E388-4C29-815C-D4C74AD5BF75}"/>
          </ac:spMkLst>
        </pc:spChg>
        <pc:spChg chg="add mod">
          <ac:chgData name="Gabor Horvath" userId="6d790c0b-af16-41f6-90a8-43ea99201307" providerId="ADAL" clId="{0474754D-EA67-44E7-A017-C4A2794E60AF}" dt="2021-10-24T15:27:37.982" v="10237" actId="1076"/>
          <ac:spMkLst>
            <pc:docMk/>
            <pc:sldMk cId="750716575" sldId="270"/>
            <ac:spMk id="8" creationId="{6EE740B8-8097-40EB-A2FC-61633B1581B8}"/>
          </ac:spMkLst>
        </pc:spChg>
        <pc:spChg chg="add mod">
          <ac:chgData name="Gabor Horvath" userId="6d790c0b-af16-41f6-90a8-43ea99201307" providerId="ADAL" clId="{0474754D-EA67-44E7-A017-C4A2794E60AF}" dt="2021-10-24T15:29:44.388" v="10256" actId="1076"/>
          <ac:spMkLst>
            <pc:docMk/>
            <pc:sldMk cId="750716575" sldId="270"/>
            <ac:spMk id="9" creationId="{C73534C4-EDC4-44FB-BC5E-61EA8436F539}"/>
          </ac:spMkLst>
        </pc:spChg>
        <pc:spChg chg="add del mod">
          <ac:chgData name="Gabor Horvath" userId="6d790c0b-af16-41f6-90a8-43ea99201307" providerId="ADAL" clId="{0474754D-EA67-44E7-A017-C4A2794E60AF}" dt="2021-10-19T23:53:14.864" v="4366" actId="478"/>
          <ac:spMkLst>
            <pc:docMk/>
            <pc:sldMk cId="750716575" sldId="270"/>
            <ac:spMk id="10" creationId="{D1A9FCD9-41AF-46E8-A651-1A5C96F30725}"/>
          </ac:spMkLst>
        </pc:spChg>
        <pc:spChg chg="add mod">
          <ac:chgData name="Gabor Horvath" userId="6d790c0b-af16-41f6-90a8-43ea99201307" providerId="ADAL" clId="{0474754D-EA67-44E7-A017-C4A2794E60AF}" dt="2021-10-24T15:27:41.374" v="10238" actId="1076"/>
          <ac:spMkLst>
            <pc:docMk/>
            <pc:sldMk cId="750716575" sldId="270"/>
            <ac:spMk id="12" creationId="{53EFB00C-C5BC-4A39-BFBF-5F131719129E}"/>
          </ac:spMkLst>
        </pc:spChg>
        <pc:picChg chg="add mod">
          <ac:chgData name="Gabor Horvath" userId="6d790c0b-af16-41f6-90a8-43ea99201307" providerId="ADAL" clId="{0474754D-EA67-44E7-A017-C4A2794E60AF}" dt="2021-10-24T15:29:50.395" v="10258" actId="1076"/>
          <ac:picMkLst>
            <pc:docMk/>
            <pc:sldMk cId="750716575" sldId="270"/>
            <ac:picMk id="7" creationId="{175873B1-9646-4A23-9FA9-F36B51F604B0}"/>
          </ac:picMkLst>
        </pc:picChg>
      </pc:sldChg>
      <pc:sldChg chg="addSp modSp new mod ord modAnim modCm modNotesTx">
        <pc:chgData name="Gabor Horvath" userId="6d790c0b-af16-41f6-90a8-43ea99201307" providerId="ADAL" clId="{0474754D-EA67-44E7-A017-C4A2794E60AF}" dt="2021-10-21T20:05:32.237" v="8486"/>
        <pc:sldMkLst>
          <pc:docMk/>
          <pc:sldMk cId="682980276" sldId="271"/>
        </pc:sldMkLst>
        <pc:spChg chg="mod">
          <ac:chgData name="Gabor Horvath" userId="6d790c0b-af16-41f6-90a8-43ea99201307" providerId="ADAL" clId="{0474754D-EA67-44E7-A017-C4A2794E60AF}" dt="2021-10-19T23:59:11.576" v="4716" actId="20577"/>
          <ac:spMkLst>
            <pc:docMk/>
            <pc:sldMk cId="682980276" sldId="271"/>
            <ac:spMk id="2" creationId="{34A43CAD-E24B-455D-9841-0F066CED5B6C}"/>
          </ac:spMkLst>
        </pc:spChg>
        <pc:spChg chg="mod">
          <ac:chgData name="Gabor Horvath" userId="6d790c0b-af16-41f6-90a8-43ea99201307" providerId="ADAL" clId="{0474754D-EA67-44E7-A017-C4A2794E60AF}" dt="2021-10-20T00:01:09.249" v="4810" actId="2710"/>
          <ac:spMkLst>
            <pc:docMk/>
            <pc:sldMk cId="682980276" sldId="271"/>
            <ac:spMk id="3" creationId="{1383E059-031E-4CA6-B8EC-F0ABCDA22F18}"/>
          </ac:spMkLst>
        </pc:spChg>
        <pc:spChg chg="add mod">
          <ac:chgData name="Gabor Horvath" userId="6d790c0b-af16-41f6-90a8-43ea99201307" providerId="ADAL" clId="{0474754D-EA67-44E7-A017-C4A2794E60AF}" dt="2021-10-21T19:43:36.165" v="8348" actId="1076"/>
          <ac:spMkLst>
            <pc:docMk/>
            <pc:sldMk cId="682980276" sldId="271"/>
            <ac:spMk id="4" creationId="{CD323098-FBCB-4E60-9326-6C102D4210B6}"/>
          </ac:spMkLst>
        </pc:spChg>
      </pc:sldChg>
      <pc:sldChg chg="addSp delSp modSp new mod setBg">
        <pc:chgData name="Gabor Horvath" userId="6d790c0b-af16-41f6-90a8-43ea99201307" providerId="ADAL" clId="{0474754D-EA67-44E7-A017-C4A2794E60AF}" dt="2021-10-20T00:10:56.031" v="4979" actId="1076"/>
        <pc:sldMkLst>
          <pc:docMk/>
          <pc:sldMk cId="1241008758" sldId="272"/>
        </pc:sldMkLst>
        <pc:spChg chg="del">
          <ac:chgData name="Gabor Horvath" userId="6d790c0b-af16-41f6-90a8-43ea99201307" providerId="ADAL" clId="{0474754D-EA67-44E7-A017-C4A2794E60AF}" dt="2021-10-20T00:04:17.683" v="4847" actId="478"/>
          <ac:spMkLst>
            <pc:docMk/>
            <pc:sldMk cId="1241008758" sldId="272"/>
            <ac:spMk id="2" creationId="{D3DF16F6-64A1-46B2-BA89-EBD79AC5B768}"/>
          </ac:spMkLst>
        </pc:spChg>
        <pc:spChg chg="del">
          <ac:chgData name="Gabor Horvath" userId="6d790c0b-af16-41f6-90a8-43ea99201307" providerId="ADAL" clId="{0474754D-EA67-44E7-A017-C4A2794E60AF}" dt="2021-10-20T00:04:16.776" v="4846" actId="478"/>
          <ac:spMkLst>
            <pc:docMk/>
            <pc:sldMk cId="1241008758" sldId="272"/>
            <ac:spMk id="3" creationId="{5E358FA0-BA2B-4972-AD59-0D252737155E}"/>
          </ac:spMkLst>
        </pc:spChg>
        <pc:spChg chg="add mod ord">
          <ac:chgData name="Gabor Horvath" userId="6d790c0b-af16-41f6-90a8-43ea99201307" providerId="ADAL" clId="{0474754D-EA67-44E7-A017-C4A2794E60AF}" dt="2021-10-20T00:10:56.031" v="4979" actId="1076"/>
          <ac:spMkLst>
            <pc:docMk/>
            <pc:sldMk cId="1241008758" sldId="272"/>
            <ac:spMk id="5" creationId="{7EC3B5B9-69E4-4D69-80AA-35C6BE4BEF86}"/>
          </ac:spMkLst>
        </pc:spChg>
        <pc:spChg chg="add del">
          <ac:chgData name="Gabor Horvath" userId="6d790c0b-af16-41f6-90a8-43ea99201307" providerId="ADAL" clId="{0474754D-EA67-44E7-A017-C4A2794E60AF}" dt="2021-10-20T00:05:50.561" v="4855" actId="26606"/>
          <ac:spMkLst>
            <pc:docMk/>
            <pc:sldMk cId="1241008758" sldId="272"/>
            <ac:spMk id="12" creationId="{2B97F24A-32CE-4C1C-A50D-3016B394DCFB}"/>
          </ac:spMkLst>
        </pc:spChg>
        <pc:spChg chg="add del">
          <ac:chgData name="Gabor Horvath" userId="6d790c0b-af16-41f6-90a8-43ea99201307" providerId="ADAL" clId="{0474754D-EA67-44E7-A017-C4A2794E60AF}" dt="2021-10-20T00:05:50.561" v="4855" actId="26606"/>
          <ac:spMkLst>
            <pc:docMk/>
            <pc:sldMk cId="1241008758" sldId="272"/>
            <ac:spMk id="14" creationId="{CD8B4F24-440B-49E9-B85D-733523DC064B}"/>
          </ac:spMkLst>
        </pc:spChg>
        <pc:picChg chg="add mod">
          <ac:chgData name="Gabor Horvath" userId="6d790c0b-af16-41f6-90a8-43ea99201307" providerId="ADAL" clId="{0474754D-EA67-44E7-A017-C4A2794E60AF}" dt="2021-10-20T00:05:50.564" v="4856" actId="26606"/>
          <ac:picMkLst>
            <pc:docMk/>
            <pc:sldMk cId="1241008758" sldId="272"/>
            <ac:picMk id="7" creationId="{283F3872-90BA-4E3A-A094-5B3A9ED3EB20}"/>
          </ac:picMkLst>
        </pc:picChg>
      </pc:sldChg>
      <pc:sldChg chg="addSp delSp modSp new mod modAnim modNotesTx">
        <pc:chgData name="Gabor Horvath" userId="6d790c0b-af16-41f6-90a8-43ea99201307" providerId="ADAL" clId="{0474754D-EA67-44E7-A017-C4A2794E60AF}" dt="2021-10-24T15:31:43.811" v="10367" actId="20577"/>
        <pc:sldMkLst>
          <pc:docMk/>
          <pc:sldMk cId="2566611079" sldId="273"/>
        </pc:sldMkLst>
        <pc:spChg chg="mod">
          <ac:chgData name="Gabor Horvath" userId="6d790c0b-af16-41f6-90a8-43ea99201307" providerId="ADAL" clId="{0474754D-EA67-44E7-A017-C4A2794E60AF}" dt="2021-10-22T02:04:07.013" v="9012" actId="20577"/>
          <ac:spMkLst>
            <pc:docMk/>
            <pc:sldMk cId="2566611079" sldId="273"/>
            <ac:spMk id="2" creationId="{DFF8565F-3BE0-4DA7-8A2B-7CC39ECF763B}"/>
          </ac:spMkLst>
        </pc:spChg>
        <pc:spChg chg="add mod">
          <ac:chgData name="Gabor Horvath" userId="6d790c0b-af16-41f6-90a8-43ea99201307" providerId="ADAL" clId="{0474754D-EA67-44E7-A017-C4A2794E60AF}" dt="2021-10-21T15:47:46.667" v="8071" actId="1036"/>
          <ac:spMkLst>
            <pc:docMk/>
            <pc:sldMk cId="2566611079" sldId="273"/>
            <ac:spMk id="3" creationId="{035F228D-F9C2-4DFD-869A-C81CA0017D52}"/>
          </ac:spMkLst>
        </pc:spChg>
        <pc:spChg chg="del">
          <ac:chgData name="Gabor Horvath" userId="6d790c0b-af16-41f6-90a8-43ea99201307" providerId="ADAL" clId="{0474754D-EA67-44E7-A017-C4A2794E60AF}" dt="2021-10-20T00:07:10.079" v="4910" actId="478"/>
          <ac:spMkLst>
            <pc:docMk/>
            <pc:sldMk cId="2566611079" sldId="273"/>
            <ac:spMk id="3" creationId="{840CBB33-E7B7-4F90-ACF1-ECDDF62A0C5A}"/>
          </ac:spMkLst>
        </pc:spChg>
        <pc:spChg chg="add mod">
          <ac:chgData name="Gabor Horvath" userId="6d790c0b-af16-41f6-90a8-43ea99201307" providerId="ADAL" clId="{0474754D-EA67-44E7-A017-C4A2794E60AF}" dt="2021-10-21T22:06:01.963" v="8736" actId="20577"/>
          <ac:spMkLst>
            <pc:docMk/>
            <pc:sldMk cId="2566611079" sldId="273"/>
            <ac:spMk id="5" creationId="{24466574-4835-4350-B453-F469E9767B89}"/>
          </ac:spMkLst>
        </pc:spChg>
        <pc:spChg chg="add mod">
          <ac:chgData name="Gabor Horvath" userId="6d790c0b-af16-41f6-90a8-43ea99201307" providerId="ADAL" clId="{0474754D-EA67-44E7-A017-C4A2794E60AF}" dt="2021-10-21T21:38:10.816" v="8668" actId="20577"/>
          <ac:spMkLst>
            <pc:docMk/>
            <pc:sldMk cId="2566611079" sldId="273"/>
            <ac:spMk id="6" creationId="{D6C69679-6EC5-4F0C-9B7E-AF1F0D891BE2}"/>
          </ac:spMkLst>
        </pc:spChg>
        <pc:spChg chg="add mod">
          <ac:chgData name="Gabor Horvath" userId="6d790c0b-af16-41f6-90a8-43ea99201307" providerId="ADAL" clId="{0474754D-EA67-44E7-A017-C4A2794E60AF}" dt="2021-10-21T15:47:46.667" v="8071" actId="1036"/>
          <ac:spMkLst>
            <pc:docMk/>
            <pc:sldMk cId="2566611079" sldId="273"/>
            <ac:spMk id="7" creationId="{72A132D7-3601-4989-9635-49933DFBE52F}"/>
          </ac:spMkLst>
        </pc:spChg>
        <pc:spChg chg="add mod">
          <ac:chgData name="Gabor Horvath" userId="6d790c0b-af16-41f6-90a8-43ea99201307" providerId="ADAL" clId="{0474754D-EA67-44E7-A017-C4A2794E60AF}" dt="2021-10-21T15:47:46.667" v="8071" actId="1036"/>
          <ac:spMkLst>
            <pc:docMk/>
            <pc:sldMk cId="2566611079" sldId="273"/>
            <ac:spMk id="8" creationId="{B78304A8-3C96-487A-81C6-6BDD252C7E45}"/>
          </ac:spMkLst>
        </pc:spChg>
        <pc:spChg chg="add mod">
          <ac:chgData name="Gabor Horvath" userId="6d790c0b-af16-41f6-90a8-43ea99201307" providerId="ADAL" clId="{0474754D-EA67-44E7-A017-C4A2794E60AF}" dt="2021-10-21T15:47:46.667" v="8071" actId="1036"/>
          <ac:spMkLst>
            <pc:docMk/>
            <pc:sldMk cId="2566611079" sldId="273"/>
            <ac:spMk id="9" creationId="{642EC9DA-9799-442B-BFB8-D40BA54EF339}"/>
          </ac:spMkLst>
        </pc:spChg>
        <pc:spChg chg="add mod">
          <ac:chgData name="Gabor Horvath" userId="6d790c0b-af16-41f6-90a8-43ea99201307" providerId="ADAL" clId="{0474754D-EA67-44E7-A017-C4A2794E60AF}" dt="2021-10-21T15:47:46.667" v="8071" actId="1036"/>
          <ac:spMkLst>
            <pc:docMk/>
            <pc:sldMk cId="2566611079" sldId="273"/>
            <ac:spMk id="10" creationId="{2061F2F6-0C6F-4179-A9A1-E3655D1DBA00}"/>
          </ac:spMkLst>
        </pc:spChg>
        <pc:spChg chg="add mod">
          <ac:chgData name="Gabor Horvath" userId="6d790c0b-af16-41f6-90a8-43ea99201307" providerId="ADAL" clId="{0474754D-EA67-44E7-A017-C4A2794E60AF}" dt="2021-10-21T22:05:48.855" v="8731" actId="1038"/>
          <ac:spMkLst>
            <pc:docMk/>
            <pc:sldMk cId="2566611079" sldId="273"/>
            <ac:spMk id="11" creationId="{7A23FFDD-18A0-45B1-B6E9-6FE199C3E54E}"/>
          </ac:spMkLst>
        </pc:spChg>
        <pc:spChg chg="add mod">
          <ac:chgData name="Gabor Horvath" userId="6d790c0b-af16-41f6-90a8-43ea99201307" providerId="ADAL" clId="{0474754D-EA67-44E7-A017-C4A2794E60AF}" dt="2021-10-21T22:05:48.855" v="8731" actId="1038"/>
          <ac:spMkLst>
            <pc:docMk/>
            <pc:sldMk cId="2566611079" sldId="273"/>
            <ac:spMk id="12" creationId="{A01F67B2-15E9-4956-9085-D6351FF864C8}"/>
          </ac:spMkLst>
        </pc:spChg>
        <pc:spChg chg="add mod">
          <ac:chgData name="Gabor Horvath" userId="6d790c0b-af16-41f6-90a8-43ea99201307" providerId="ADAL" clId="{0474754D-EA67-44E7-A017-C4A2794E60AF}" dt="2021-10-21T22:03:53.613" v="8674" actId="207"/>
          <ac:spMkLst>
            <pc:docMk/>
            <pc:sldMk cId="2566611079" sldId="273"/>
            <ac:spMk id="49" creationId="{AB9825F3-96C8-48C9-8C7D-5E9C38875FBE}"/>
          </ac:spMkLst>
        </pc:spChg>
        <pc:spChg chg="add mod">
          <ac:chgData name="Gabor Horvath" userId="6d790c0b-af16-41f6-90a8-43ea99201307" providerId="ADAL" clId="{0474754D-EA67-44E7-A017-C4A2794E60AF}" dt="2021-10-21T22:06:14.895" v="8739" actId="207"/>
          <ac:spMkLst>
            <pc:docMk/>
            <pc:sldMk cId="2566611079" sldId="273"/>
            <ac:spMk id="50" creationId="{99416311-E91B-4B5B-879A-FCD62DC49F96}"/>
          </ac:spMkLst>
        </pc:spChg>
        <pc:spChg chg="add mod">
          <ac:chgData name="Gabor Horvath" userId="6d790c0b-af16-41f6-90a8-43ea99201307" providerId="ADAL" clId="{0474754D-EA67-44E7-A017-C4A2794E60AF}" dt="2021-10-21T22:07:28.421" v="8750" actId="1076"/>
          <ac:spMkLst>
            <pc:docMk/>
            <pc:sldMk cId="2566611079" sldId="273"/>
            <ac:spMk id="56" creationId="{3C2E1896-4AFB-4F3F-B507-285070ED0B23}"/>
          </ac:spMkLst>
        </pc:spChg>
        <pc:cxnChg chg="add mod">
          <ac:chgData name="Gabor Horvath" userId="6d790c0b-af16-41f6-90a8-43ea99201307" providerId="ADAL" clId="{0474754D-EA67-44E7-A017-C4A2794E60AF}" dt="2021-10-21T22:05:48.855" v="8731" actId="1038"/>
          <ac:cxnSpMkLst>
            <pc:docMk/>
            <pc:sldMk cId="2566611079" sldId="273"/>
            <ac:cxnSpMk id="14" creationId="{B169D44C-A3CD-4264-8954-8AD3ECF814ED}"/>
          </ac:cxnSpMkLst>
        </pc:cxnChg>
        <pc:cxnChg chg="add mod">
          <ac:chgData name="Gabor Horvath" userId="6d790c0b-af16-41f6-90a8-43ea99201307" providerId="ADAL" clId="{0474754D-EA67-44E7-A017-C4A2794E60AF}" dt="2021-10-21T15:47:46.667" v="8071" actId="1036"/>
          <ac:cxnSpMkLst>
            <pc:docMk/>
            <pc:sldMk cId="2566611079" sldId="273"/>
            <ac:cxnSpMk id="19" creationId="{C85A2EDB-4432-4BDD-B66A-C1F62E30A08D}"/>
          </ac:cxnSpMkLst>
        </pc:cxnChg>
        <pc:cxnChg chg="add mod">
          <ac:chgData name="Gabor Horvath" userId="6d790c0b-af16-41f6-90a8-43ea99201307" providerId="ADAL" clId="{0474754D-EA67-44E7-A017-C4A2794E60AF}" dt="2021-10-21T15:47:46.667" v="8071" actId="1036"/>
          <ac:cxnSpMkLst>
            <pc:docMk/>
            <pc:sldMk cId="2566611079" sldId="273"/>
            <ac:cxnSpMk id="24" creationId="{5ACD5468-DE8F-4EA1-AB15-1A2ED8999C2A}"/>
          </ac:cxnSpMkLst>
        </pc:cxnChg>
        <pc:cxnChg chg="add mod">
          <ac:chgData name="Gabor Horvath" userId="6d790c0b-af16-41f6-90a8-43ea99201307" providerId="ADAL" clId="{0474754D-EA67-44E7-A017-C4A2794E60AF}" dt="2021-10-21T15:47:46.667" v="8071" actId="1036"/>
          <ac:cxnSpMkLst>
            <pc:docMk/>
            <pc:sldMk cId="2566611079" sldId="273"/>
            <ac:cxnSpMk id="28" creationId="{7426A10B-AFF2-4C67-A0E4-F24DDC9C7C74}"/>
          </ac:cxnSpMkLst>
        </pc:cxnChg>
        <pc:cxnChg chg="add mod">
          <ac:chgData name="Gabor Horvath" userId="6d790c0b-af16-41f6-90a8-43ea99201307" providerId="ADAL" clId="{0474754D-EA67-44E7-A017-C4A2794E60AF}" dt="2021-10-21T15:47:46.667" v="8071" actId="1036"/>
          <ac:cxnSpMkLst>
            <pc:docMk/>
            <pc:sldMk cId="2566611079" sldId="273"/>
            <ac:cxnSpMk id="32" creationId="{70FACC60-AD80-4B75-9631-FDC43A767151}"/>
          </ac:cxnSpMkLst>
        </pc:cxnChg>
        <pc:cxnChg chg="add mod">
          <ac:chgData name="Gabor Horvath" userId="6d790c0b-af16-41f6-90a8-43ea99201307" providerId="ADAL" clId="{0474754D-EA67-44E7-A017-C4A2794E60AF}" dt="2021-10-21T15:47:46.667" v="8071" actId="1036"/>
          <ac:cxnSpMkLst>
            <pc:docMk/>
            <pc:sldMk cId="2566611079" sldId="273"/>
            <ac:cxnSpMk id="36" creationId="{F3CA2EC7-D89F-405D-A866-AFEDEB1F2B5C}"/>
          </ac:cxnSpMkLst>
        </pc:cxnChg>
        <pc:cxnChg chg="add mod">
          <ac:chgData name="Gabor Horvath" userId="6d790c0b-af16-41f6-90a8-43ea99201307" providerId="ADAL" clId="{0474754D-EA67-44E7-A017-C4A2794E60AF}" dt="2021-10-21T22:05:48.855" v="8731" actId="1038"/>
          <ac:cxnSpMkLst>
            <pc:docMk/>
            <pc:sldMk cId="2566611079" sldId="273"/>
            <ac:cxnSpMk id="40" creationId="{8657E7D2-B190-445C-BBA5-FA21FC4AE959}"/>
          </ac:cxnSpMkLst>
        </pc:cxnChg>
        <pc:cxnChg chg="add mod">
          <ac:chgData name="Gabor Horvath" userId="6d790c0b-af16-41f6-90a8-43ea99201307" providerId="ADAL" clId="{0474754D-EA67-44E7-A017-C4A2794E60AF}" dt="2021-10-21T22:06:18.619" v="8740" actId="14100"/>
          <ac:cxnSpMkLst>
            <pc:docMk/>
            <pc:sldMk cId="2566611079" sldId="273"/>
            <ac:cxnSpMk id="44" creationId="{DADBD648-D9C0-44DE-A690-9C2FFBDF4C06}"/>
          </ac:cxnSpMkLst>
        </pc:cxnChg>
        <pc:cxnChg chg="add mod">
          <ac:chgData name="Gabor Horvath" userId="6d790c0b-af16-41f6-90a8-43ea99201307" providerId="ADAL" clId="{0474754D-EA67-44E7-A017-C4A2794E60AF}" dt="2021-10-21T22:06:35.403" v="8745" actId="14100"/>
          <ac:cxnSpMkLst>
            <pc:docMk/>
            <pc:sldMk cId="2566611079" sldId="273"/>
            <ac:cxnSpMk id="52" creationId="{ED0A8008-E90C-4FDB-9A04-2537183D8CE6}"/>
          </ac:cxnSpMkLst>
        </pc:cxnChg>
      </pc:sldChg>
      <pc:sldChg chg="addSp delSp modSp new mod delAnim modAnim modNotesTx">
        <pc:chgData name="Gabor Horvath" userId="6d790c0b-af16-41f6-90a8-43ea99201307" providerId="ADAL" clId="{0474754D-EA67-44E7-A017-C4A2794E60AF}" dt="2021-10-21T23:14:36.634" v="8849" actId="20577"/>
        <pc:sldMkLst>
          <pc:docMk/>
          <pc:sldMk cId="1641131314" sldId="274"/>
        </pc:sldMkLst>
        <pc:spChg chg="mod">
          <ac:chgData name="Gabor Horvath" userId="6d790c0b-af16-41f6-90a8-43ea99201307" providerId="ADAL" clId="{0474754D-EA67-44E7-A017-C4A2794E60AF}" dt="2021-10-21T23:14:36.634" v="8849" actId="20577"/>
          <ac:spMkLst>
            <pc:docMk/>
            <pc:sldMk cId="1641131314" sldId="274"/>
            <ac:spMk id="2" creationId="{1125F6A8-0EA9-4D8C-ACC2-D38833EB0B8C}"/>
          </ac:spMkLst>
        </pc:spChg>
        <pc:spChg chg="add del mod">
          <ac:chgData name="Gabor Horvath" userId="6d790c0b-af16-41f6-90a8-43ea99201307" providerId="ADAL" clId="{0474754D-EA67-44E7-A017-C4A2794E60AF}" dt="2021-10-20T22:02:18.707" v="6299"/>
          <ac:spMkLst>
            <pc:docMk/>
            <pc:sldMk cId="1641131314" sldId="274"/>
            <ac:spMk id="3" creationId="{64B0D160-A1FF-411E-8067-B7EB235E3DF8}"/>
          </ac:spMkLst>
        </pc:spChg>
        <pc:spChg chg="del">
          <ac:chgData name="Gabor Horvath" userId="6d790c0b-af16-41f6-90a8-43ea99201307" providerId="ADAL" clId="{0474754D-EA67-44E7-A017-C4A2794E60AF}" dt="2021-10-20T00:08:58.594" v="4939" actId="478"/>
          <ac:spMkLst>
            <pc:docMk/>
            <pc:sldMk cId="1641131314" sldId="274"/>
            <ac:spMk id="3" creationId="{BE30F7E0-34F1-4DCF-AE04-7D2917969B9E}"/>
          </ac:spMkLst>
        </pc:spChg>
        <pc:spChg chg="add del mod">
          <ac:chgData name="Gabor Horvath" userId="6d790c0b-af16-41f6-90a8-43ea99201307" providerId="ADAL" clId="{0474754D-EA67-44E7-A017-C4A2794E60AF}" dt="2021-10-20T22:30:46.899" v="6430" actId="478"/>
          <ac:spMkLst>
            <pc:docMk/>
            <pc:sldMk cId="1641131314" sldId="274"/>
            <ac:spMk id="5" creationId="{E7FE456C-ABAC-4EA6-9B1E-E03F8A7D89A7}"/>
          </ac:spMkLst>
        </pc:spChg>
        <pc:spChg chg="add del mod">
          <ac:chgData name="Gabor Horvath" userId="6d790c0b-af16-41f6-90a8-43ea99201307" providerId="ADAL" clId="{0474754D-EA67-44E7-A017-C4A2794E60AF}" dt="2021-10-20T22:30:44.776" v="6428" actId="478"/>
          <ac:spMkLst>
            <pc:docMk/>
            <pc:sldMk cId="1641131314" sldId="274"/>
            <ac:spMk id="7" creationId="{A51D323B-CDF1-4F6B-A736-0A8A0B9F74BA}"/>
          </ac:spMkLst>
        </pc:spChg>
        <pc:spChg chg="add del mod">
          <ac:chgData name="Gabor Horvath" userId="6d790c0b-af16-41f6-90a8-43ea99201307" providerId="ADAL" clId="{0474754D-EA67-44E7-A017-C4A2794E60AF}" dt="2021-10-20T22:30:44.776" v="6428" actId="478"/>
          <ac:spMkLst>
            <pc:docMk/>
            <pc:sldMk cId="1641131314" sldId="274"/>
            <ac:spMk id="9" creationId="{3E7531AF-B1E1-46A6-890B-A79F70D2F0EE}"/>
          </ac:spMkLst>
        </pc:spChg>
        <pc:spChg chg="add del mod">
          <ac:chgData name="Gabor Horvath" userId="6d790c0b-af16-41f6-90a8-43ea99201307" providerId="ADAL" clId="{0474754D-EA67-44E7-A017-C4A2794E60AF}" dt="2021-10-20T22:30:44.776" v="6428" actId="478"/>
          <ac:spMkLst>
            <pc:docMk/>
            <pc:sldMk cId="1641131314" sldId="274"/>
            <ac:spMk id="11" creationId="{2A1F399E-BADF-4424-B701-D974812CD239}"/>
          </ac:spMkLst>
        </pc:spChg>
        <pc:spChg chg="add del mod">
          <ac:chgData name="Gabor Horvath" userId="6d790c0b-af16-41f6-90a8-43ea99201307" providerId="ADAL" clId="{0474754D-EA67-44E7-A017-C4A2794E60AF}" dt="2021-10-20T22:30:44.776" v="6428" actId="478"/>
          <ac:spMkLst>
            <pc:docMk/>
            <pc:sldMk cId="1641131314" sldId="274"/>
            <ac:spMk id="13" creationId="{26EA86D3-631E-4F66-AC0D-2987F84C1C51}"/>
          </ac:spMkLst>
        </pc:spChg>
        <pc:spChg chg="add del mod">
          <ac:chgData name="Gabor Horvath" userId="6d790c0b-af16-41f6-90a8-43ea99201307" providerId="ADAL" clId="{0474754D-EA67-44E7-A017-C4A2794E60AF}" dt="2021-10-20T22:30:44.776" v="6428" actId="478"/>
          <ac:spMkLst>
            <pc:docMk/>
            <pc:sldMk cId="1641131314" sldId="274"/>
            <ac:spMk id="15" creationId="{F8671B24-A78A-43FD-B79F-35E2EB569973}"/>
          </ac:spMkLst>
        </pc:spChg>
        <pc:spChg chg="add del mod">
          <ac:chgData name="Gabor Horvath" userId="6d790c0b-af16-41f6-90a8-43ea99201307" providerId="ADAL" clId="{0474754D-EA67-44E7-A017-C4A2794E60AF}" dt="2021-10-20T22:30:44.776" v="6428" actId="478"/>
          <ac:spMkLst>
            <pc:docMk/>
            <pc:sldMk cId="1641131314" sldId="274"/>
            <ac:spMk id="16" creationId="{2947F72C-9CAE-431A-BB72-34D2824D7712}"/>
          </ac:spMkLst>
        </pc:spChg>
        <pc:spChg chg="add del mod">
          <ac:chgData name="Gabor Horvath" userId="6d790c0b-af16-41f6-90a8-43ea99201307" providerId="ADAL" clId="{0474754D-EA67-44E7-A017-C4A2794E60AF}" dt="2021-10-20T22:30:44.776" v="6428" actId="478"/>
          <ac:spMkLst>
            <pc:docMk/>
            <pc:sldMk cId="1641131314" sldId="274"/>
            <ac:spMk id="18" creationId="{12522531-5C61-4B1F-B332-8F2768360F71}"/>
          </ac:spMkLst>
        </pc:spChg>
        <pc:spChg chg="add mod">
          <ac:chgData name="Gabor Horvath" userId="6d790c0b-af16-41f6-90a8-43ea99201307" providerId="ADAL" clId="{0474754D-EA67-44E7-A017-C4A2794E60AF}" dt="2021-10-20T22:38:06.608" v="6880" actId="1076"/>
          <ac:spMkLst>
            <pc:docMk/>
            <pc:sldMk cId="1641131314" sldId="274"/>
            <ac:spMk id="27" creationId="{0683FC9A-22BC-4B66-B527-610C72B1B792}"/>
          </ac:spMkLst>
        </pc:spChg>
        <pc:spChg chg="add mod">
          <ac:chgData name="Gabor Horvath" userId="6d790c0b-af16-41f6-90a8-43ea99201307" providerId="ADAL" clId="{0474754D-EA67-44E7-A017-C4A2794E60AF}" dt="2021-10-20T22:38:22.524" v="6886" actId="20577"/>
          <ac:spMkLst>
            <pc:docMk/>
            <pc:sldMk cId="1641131314" sldId="274"/>
            <ac:spMk id="29" creationId="{57C839F5-C52A-4664-984D-556A84A93656}"/>
          </ac:spMkLst>
        </pc:spChg>
        <pc:spChg chg="add mod">
          <ac:chgData name="Gabor Horvath" userId="6d790c0b-af16-41f6-90a8-43ea99201307" providerId="ADAL" clId="{0474754D-EA67-44E7-A017-C4A2794E60AF}" dt="2021-10-20T22:38:51.280" v="6891" actId="20577"/>
          <ac:spMkLst>
            <pc:docMk/>
            <pc:sldMk cId="1641131314" sldId="274"/>
            <ac:spMk id="30" creationId="{59118601-7474-48C3-AE5A-59493010E743}"/>
          </ac:spMkLst>
        </pc:spChg>
        <pc:spChg chg="add del">
          <ac:chgData name="Gabor Horvath" userId="6d790c0b-af16-41f6-90a8-43ea99201307" providerId="ADAL" clId="{0474754D-EA67-44E7-A017-C4A2794E60AF}" dt="2021-10-20T22:38:54.964" v="6893" actId="22"/>
          <ac:spMkLst>
            <pc:docMk/>
            <pc:sldMk cId="1641131314" sldId="274"/>
            <ac:spMk id="32" creationId="{55E8E604-C9F1-406B-BD09-075F981E601C}"/>
          </ac:spMkLst>
        </pc:spChg>
        <pc:spChg chg="add mod">
          <ac:chgData name="Gabor Horvath" userId="6d790c0b-af16-41f6-90a8-43ea99201307" providerId="ADAL" clId="{0474754D-EA67-44E7-A017-C4A2794E60AF}" dt="2021-10-20T22:39:01.634" v="6896" actId="1076"/>
          <ac:spMkLst>
            <pc:docMk/>
            <pc:sldMk cId="1641131314" sldId="274"/>
            <ac:spMk id="34" creationId="{69C5FB1A-87F4-4149-ABAF-4651C766F2FA}"/>
          </ac:spMkLst>
        </pc:spChg>
        <pc:spChg chg="add mod">
          <ac:chgData name="Gabor Horvath" userId="6d790c0b-af16-41f6-90a8-43ea99201307" providerId="ADAL" clId="{0474754D-EA67-44E7-A017-C4A2794E60AF}" dt="2021-10-20T22:39:04.982" v="6898" actId="1076"/>
          <ac:spMkLst>
            <pc:docMk/>
            <pc:sldMk cId="1641131314" sldId="274"/>
            <ac:spMk id="36" creationId="{2FC8E64D-6E2B-412A-8B1E-8B8020D44496}"/>
          </ac:spMkLst>
        </pc:spChg>
        <pc:spChg chg="add mod">
          <ac:chgData name="Gabor Horvath" userId="6d790c0b-af16-41f6-90a8-43ea99201307" providerId="ADAL" clId="{0474754D-EA67-44E7-A017-C4A2794E60AF}" dt="2021-10-20T22:46:56.122" v="7014" actId="1076"/>
          <ac:spMkLst>
            <pc:docMk/>
            <pc:sldMk cId="1641131314" sldId="274"/>
            <ac:spMk id="38" creationId="{804E218C-48AF-4153-B2C8-840F69015758}"/>
          </ac:spMkLst>
        </pc:spChg>
        <pc:spChg chg="add mod">
          <ac:chgData name="Gabor Horvath" userId="6d790c0b-af16-41f6-90a8-43ea99201307" providerId="ADAL" clId="{0474754D-EA67-44E7-A017-C4A2794E60AF}" dt="2021-10-20T22:46:11.114" v="7009" actId="1076"/>
          <ac:spMkLst>
            <pc:docMk/>
            <pc:sldMk cId="1641131314" sldId="274"/>
            <ac:spMk id="40" creationId="{E59B3258-E2A5-4CDE-A1B9-ECAA3502F6DE}"/>
          </ac:spMkLst>
        </pc:spChg>
        <pc:spChg chg="add mod">
          <ac:chgData name="Gabor Horvath" userId="6d790c0b-af16-41f6-90a8-43ea99201307" providerId="ADAL" clId="{0474754D-EA67-44E7-A017-C4A2794E60AF}" dt="2021-10-20T22:39:11.423" v="6904" actId="1076"/>
          <ac:spMkLst>
            <pc:docMk/>
            <pc:sldMk cId="1641131314" sldId="274"/>
            <ac:spMk id="42" creationId="{2FC2D6A9-5053-46B7-AED1-7B37CC5F66A1}"/>
          </ac:spMkLst>
        </pc:spChg>
        <pc:spChg chg="add mod">
          <ac:chgData name="Gabor Horvath" userId="6d790c0b-af16-41f6-90a8-43ea99201307" providerId="ADAL" clId="{0474754D-EA67-44E7-A017-C4A2794E60AF}" dt="2021-10-20T22:39:18.985" v="6906" actId="1076"/>
          <ac:spMkLst>
            <pc:docMk/>
            <pc:sldMk cId="1641131314" sldId="274"/>
            <ac:spMk id="44" creationId="{5080CD56-A006-4777-A0DC-82684E27B327}"/>
          </ac:spMkLst>
        </pc:spChg>
        <pc:spChg chg="add mod">
          <ac:chgData name="Gabor Horvath" userId="6d790c0b-af16-41f6-90a8-43ea99201307" providerId="ADAL" clId="{0474754D-EA67-44E7-A017-C4A2794E60AF}" dt="2021-10-20T22:46:43.341" v="7013" actId="1076"/>
          <ac:spMkLst>
            <pc:docMk/>
            <pc:sldMk cId="1641131314" sldId="274"/>
            <ac:spMk id="46" creationId="{449F11BF-764A-48D1-85A7-42491FC73DE9}"/>
          </ac:spMkLst>
        </pc:spChg>
        <pc:spChg chg="add mod ord">
          <ac:chgData name="Gabor Horvath" userId="6d790c0b-af16-41f6-90a8-43ea99201307" providerId="ADAL" clId="{0474754D-EA67-44E7-A017-C4A2794E60AF}" dt="2021-10-20T22:49:43.357" v="7027" actId="207"/>
          <ac:spMkLst>
            <pc:docMk/>
            <pc:sldMk cId="1641131314" sldId="274"/>
            <ac:spMk id="47" creationId="{C2CA5556-04D3-41A1-B188-83A4B25C3148}"/>
          </ac:spMkLst>
        </pc:spChg>
        <pc:spChg chg="add del mod">
          <ac:chgData name="Gabor Horvath" userId="6d790c0b-af16-41f6-90a8-43ea99201307" providerId="ADAL" clId="{0474754D-EA67-44E7-A017-C4A2794E60AF}" dt="2021-10-20T22:43:51.115" v="6920" actId="478"/>
          <ac:spMkLst>
            <pc:docMk/>
            <pc:sldMk cId="1641131314" sldId="274"/>
            <ac:spMk id="48" creationId="{C207CDC0-36F0-4844-B905-3E2F22AE3E70}"/>
          </ac:spMkLst>
        </pc:spChg>
        <pc:spChg chg="add mod">
          <ac:chgData name="Gabor Horvath" userId="6d790c0b-af16-41f6-90a8-43ea99201307" providerId="ADAL" clId="{0474754D-EA67-44E7-A017-C4A2794E60AF}" dt="2021-10-20T22:45:46.213" v="7007" actId="1076"/>
          <ac:spMkLst>
            <pc:docMk/>
            <pc:sldMk cId="1641131314" sldId="274"/>
            <ac:spMk id="49" creationId="{9437E72C-7047-4F95-910D-19D1E589F37D}"/>
          </ac:spMkLst>
        </pc:spChg>
        <pc:cxnChg chg="add del">
          <ac:chgData name="Gabor Horvath" userId="6d790c0b-af16-41f6-90a8-43ea99201307" providerId="ADAL" clId="{0474754D-EA67-44E7-A017-C4A2794E60AF}" dt="2021-10-20T22:36:08.716" v="6781" actId="478"/>
          <ac:cxnSpMkLst>
            <pc:docMk/>
            <pc:sldMk cId="1641131314" sldId="274"/>
            <ac:cxnSpMk id="20" creationId="{5136651B-2265-4527-9145-6270835D7398}"/>
          </ac:cxnSpMkLst>
        </pc:cxnChg>
        <pc:cxnChg chg="add mod">
          <ac:chgData name="Gabor Horvath" userId="6d790c0b-af16-41f6-90a8-43ea99201307" providerId="ADAL" clId="{0474754D-EA67-44E7-A017-C4A2794E60AF}" dt="2021-10-20T22:36:34.873" v="6784" actId="1582"/>
          <ac:cxnSpMkLst>
            <pc:docMk/>
            <pc:sldMk cId="1641131314" sldId="274"/>
            <ac:cxnSpMk id="22" creationId="{EC9039A6-02E3-43A9-8A45-505F66999C36}"/>
          </ac:cxnSpMkLst>
        </pc:cxnChg>
        <pc:cxnChg chg="add mod">
          <ac:chgData name="Gabor Horvath" userId="6d790c0b-af16-41f6-90a8-43ea99201307" providerId="ADAL" clId="{0474754D-EA67-44E7-A017-C4A2794E60AF}" dt="2021-10-20T22:36:56.695" v="6788" actId="14100"/>
          <ac:cxnSpMkLst>
            <pc:docMk/>
            <pc:sldMk cId="1641131314" sldId="274"/>
            <ac:cxnSpMk id="24" creationId="{7D7AA7C9-6501-4C98-8984-0588F3795627}"/>
          </ac:cxnSpMkLst>
        </pc:cxnChg>
      </pc:sldChg>
      <pc:sldChg chg="addSp delSp modSp add del mod modAnim modNotesTx">
        <pc:chgData name="Gabor Horvath" userId="6d790c0b-af16-41f6-90a8-43ea99201307" providerId="ADAL" clId="{0474754D-EA67-44E7-A017-C4A2794E60AF}" dt="2021-10-20T21:03:35.255" v="5880"/>
        <pc:sldMkLst>
          <pc:docMk/>
          <pc:sldMk cId="155604859" sldId="275"/>
        </pc:sldMkLst>
        <pc:spChg chg="del mod">
          <ac:chgData name="Gabor Horvath" userId="6d790c0b-af16-41f6-90a8-43ea99201307" providerId="ADAL" clId="{0474754D-EA67-44E7-A017-C4A2794E60AF}" dt="2021-10-20T20:57:40.633" v="5732" actId="478"/>
          <ac:spMkLst>
            <pc:docMk/>
            <pc:sldMk cId="155604859" sldId="275"/>
            <ac:spMk id="2" creationId="{1125F6A8-0EA9-4D8C-ACC2-D38833EB0B8C}"/>
          </ac:spMkLst>
        </pc:spChg>
        <pc:spChg chg="add del mod">
          <ac:chgData name="Gabor Horvath" userId="6d790c0b-af16-41f6-90a8-43ea99201307" providerId="ADAL" clId="{0474754D-EA67-44E7-A017-C4A2794E60AF}" dt="2021-10-20T20:57:42.229" v="5733" actId="478"/>
          <ac:spMkLst>
            <pc:docMk/>
            <pc:sldMk cId="155604859" sldId="275"/>
            <ac:spMk id="4" creationId="{ED1CB8D3-093F-4064-B4AE-00D070F14347}"/>
          </ac:spMkLst>
        </pc:spChg>
        <pc:spChg chg="add mod">
          <ac:chgData name="Gabor Horvath" userId="6d790c0b-af16-41f6-90a8-43ea99201307" providerId="ADAL" clId="{0474754D-EA67-44E7-A017-C4A2794E60AF}" dt="2021-10-20T21:00:42.823" v="5763" actId="1076"/>
          <ac:spMkLst>
            <pc:docMk/>
            <pc:sldMk cId="155604859" sldId="275"/>
            <ac:spMk id="5" creationId="{F744AA8D-62C2-496B-8B3A-27212F45F4FC}"/>
          </ac:spMkLst>
        </pc:spChg>
        <pc:spChg chg="add mod">
          <ac:chgData name="Gabor Horvath" userId="6d790c0b-af16-41f6-90a8-43ea99201307" providerId="ADAL" clId="{0474754D-EA67-44E7-A017-C4A2794E60AF}" dt="2021-10-20T21:02:24.302" v="5867" actId="1076"/>
          <ac:spMkLst>
            <pc:docMk/>
            <pc:sldMk cId="155604859" sldId="275"/>
            <ac:spMk id="6" creationId="{52DEF5A3-0FBA-42A5-BBDF-09697B0EC004}"/>
          </ac:spMkLst>
        </pc:spChg>
        <pc:spChg chg="mod topLvl">
          <ac:chgData name="Gabor Horvath" userId="6d790c0b-af16-41f6-90a8-43ea99201307" providerId="ADAL" clId="{0474754D-EA67-44E7-A017-C4A2794E60AF}" dt="2021-10-20T21:02:15.655" v="5865" actId="1038"/>
          <ac:spMkLst>
            <pc:docMk/>
            <pc:sldMk cId="155604859" sldId="275"/>
            <ac:spMk id="21" creationId="{8E924050-D0F9-4EE2-B371-068D1A024101}"/>
          </ac:spMkLst>
        </pc:spChg>
        <pc:spChg chg="mod topLvl">
          <ac:chgData name="Gabor Horvath" userId="6d790c0b-af16-41f6-90a8-43ea99201307" providerId="ADAL" clId="{0474754D-EA67-44E7-A017-C4A2794E60AF}" dt="2021-10-20T21:02:15.655" v="5865" actId="1038"/>
          <ac:spMkLst>
            <pc:docMk/>
            <pc:sldMk cId="155604859" sldId="275"/>
            <ac:spMk id="22" creationId="{072A6F65-B41F-4081-BCA4-1AB63FFFFAD6}"/>
          </ac:spMkLst>
        </pc:spChg>
        <pc:spChg chg="add mod">
          <ac:chgData name="Gabor Horvath" userId="6d790c0b-af16-41f6-90a8-43ea99201307" providerId="ADAL" clId="{0474754D-EA67-44E7-A017-C4A2794E60AF}" dt="2021-10-20T21:02:51.544" v="5875" actId="1076"/>
          <ac:spMkLst>
            <pc:docMk/>
            <pc:sldMk cId="155604859" sldId="275"/>
            <ac:spMk id="32" creationId="{9434536D-8E8E-41E9-9218-DF588F4281FF}"/>
          </ac:spMkLst>
        </pc:spChg>
        <pc:grpChg chg="add del mod">
          <ac:chgData name="Gabor Horvath" userId="6d790c0b-af16-41f6-90a8-43ea99201307" providerId="ADAL" clId="{0474754D-EA67-44E7-A017-C4A2794E60AF}" dt="2021-10-20T21:01:52.688" v="5767" actId="165"/>
          <ac:grpSpMkLst>
            <pc:docMk/>
            <pc:sldMk cId="155604859" sldId="275"/>
            <ac:grpSpMk id="7" creationId="{CB55B236-E232-4B23-9757-69A7AF0CC743}"/>
          </ac:grpSpMkLst>
        </pc:grpChg>
        <pc:picChg chg="mod topLvl">
          <ac:chgData name="Gabor Horvath" userId="6d790c0b-af16-41f6-90a8-43ea99201307" providerId="ADAL" clId="{0474754D-EA67-44E7-A017-C4A2794E60AF}" dt="2021-10-20T21:02:15.655" v="5865" actId="1038"/>
          <ac:picMkLst>
            <pc:docMk/>
            <pc:sldMk cId="155604859" sldId="275"/>
            <ac:picMk id="8" creationId="{C6A2DDF2-0207-422E-97B6-108EC938B382}"/>
          </ac:picMkLst>
        </pc:picChg>
        <pc:picChg chg="mod topLvl">
          <ac:chgData name="Gabor Horvath" userId="6d790c0b-af16-41f6-90a8-43ea99201307" providerId="ADAL" clId="{0474754D-EA67-44E7-A017-C4A2794E60AF}" dt="2021-10-20T21:02:15.655" v="5865" actId="1038"/>
          <ac:picMkLst>
            <pc:docMk/>
            <pc:sldMk cId="155604859" sldId="275"/>
            <ac:picMk id="9" creationId="{631C8E2B-7146-428E-A214-E20C5360BE39}"/>
          </ac:picMkLst>
        </pc:picChg>
        <pc:picChg chg="mod topLvl">
          <ac:chgData name="Gabor Horvath" userId="6d790c0b-af16-41f6-90a8-43ea99201307" providerId="ADAL" clId="{0474754D-EA67-44E7-A017-C4A2794E60AF}" dt="2021-10-20T21:02:15.655" v="5865" actId="1038"/>
          <ac:picMkLst>
            <pc:docMk/>
            <pc:sldMk cId="155604859" sldId="275"/>
            <ac:picMk id="10" creationId="{D0273DAC-7AE4-4C5E-871E-88B50F9C4D79}"/>
          </ac:picMkLst>
        </pc:picChg>
        <pc:picChg chg="mod topLvl">
          <ac:chgData name="Gabor Horvath" userId="6d790c0b-af16-41f6-90a8-43ea99201307" providerId="ADAL" clId="{0474754D-EA67-44E7-A017-C4A2794E60AF}" dt="2021-10-20T21:02:15.655" v="5865" actId="1038"/>
          <ac:picMkLst>
            <pc:docMk/>
            <pc:sldMk cId="155604859" sldId="275"/>
            <ac:picMk id="11" creationId="{D9A8406E-306C-4182-8601-FCA11396DC11}"/>
          </ac:picMkLst>
        </pc:picChg>
        <pc:picChg chg="mod topLvl">
          <ac:chgData name="Gabor Horvath" userId="6d790c0b-af16-41f6-90a8-43ea99201307" providerId="ADAL" clId="{0474754D-EA67-44E7-A017-C4A2794E60AF}" dt="2021-10-20T21:02:15.655" v="5865" actId="1038"/>
          <ac:picMkLst>
            <pc:docMk/>
            <pc:sldMk cId="155604859" sldId="275"/>
            <ac:picMk id="12" creationId="{ACC4CC21-5CAC-424C-B543-65310165DB12}"/>
          </ac:picMkLst>
        </pc:picChg>
        <pc:picChg chg="mod topLvl">
          <ac:chgData name="Gabor Horvath" userId="6d790c0b-af16-41f6-90a8-43ea99201307" providerId="ADAL" clId="{0474754D-EA67-44E7-A017-C4A2794E60AF}" dt="2021-10-20T21:02:15.655" v="5865" actId="1038"/>
          <ac:picMkLst>
            <pc:docMk/>
            <pc:sldMk cId="155604859" sldId="275"/>
            <ac:picMk id="13" creationId="{9D5CECF3-709F-462C-AC0C-024E561BCDE7}"/>
          </ac:picMkLst>
        </pc:picChg>
        <pc:picChg chg="mod topLvl">
          <ac:chgData name="Gabor Horvath" userId="6d790c0b-af16-41f6-90a8-43ea99201307" providerId="ADAL" clId="{0474754D-EA67-44E7-A017-C4A2794E60AF}" dt="2021-10-20T21:02:15.655" v="5865" actId="1038"/>
          <ac:picMkLst>
            <pc:docMk/>
            <pc:sldMk cId="155604859" sldId="275"/>
            <ac:picMk id="14" creationId="{050F9ED3-784B-43F7-9CD3-387C4B90F13C}"/>
          </ac:picMkLst>
        </pc:picChg>
        <pc:picChg chg="mod topLvl">
          <ac:chgData name="Gabor Horvath" userId="6d790c0b-af16-41f6-90a8-43ea99201307" providerId="ADAL" clId="{0474754D-EA67-44E7-A017-C4A2794E60AF}" dt="2021-10-20T21:02:15.655" v="5865" actId="1038"/>
          <ac:picMkLst>
            <pc:docMk/>
            <pc:sldMk cId="155604859" sldId="275"/>
            <ac:picMk id="15" creationId="{38FD6084-30CA-4FB6-9C4F-7B8DE1CE80BE}"/>
          </ac:picMkLst>
        </pc:picChg>
        <pc:picChg chg="mod topLvl">
          <ac:chgData name="Gabor Horvath" userId="6d790c0b-af16-41f6-90a8-43ea99201307" providerId="ADAL" clId="{0474754D-EA67-44E7-A017-C4A2794E60AF}" dt="2021-10-20T21:02:15.655" v="5865" actId="1038"/>
          <ac:picMkLst>
            <pc:docMk/>
            <pc:sldMk cId="155604859" sldId="275"/>
            <ac:picMk id="16" creationId="{AE55A2FA-DE4F-4978-AF54-0A7F64E87366}"/>
          </ac:picMkLst>
        </pc:picChg>
        <pc:picChg chg="mod topLvl">
          <ac:chgData name="Gabor Horvath" userId="6d790c0b-af16-41f6-90a8-43ea99201307" providerId="ADAL" clId="{0474754D-EA67-44E7-A017-C4A2794E60AF}" dt="2021-10-20T21:02:15.655" v="5865" actId="1038"/>
          <ac:picMkLst>
            <pc:docMk/>
            <pc:sldMk cId="155604859" sldId="275"/>
            <ac:picMk id="17" creationId="{E7E005BC-4F08-4BEA-A502-924C9E8728E5}"/>
          </ac:picMkLst>
        </pc:picChg>
        <pc:picChg chg="mod topLvl">
          <ac:chgData name="Gabor Horvath" userId="6d790c0b-af16-41f6-90a8-43ea99201307" providerId="ADAL" clId="{0474754D-EA67-44E7-A017-C4A2794E60AF}" dt="2021-10-20T21:02:15.655" v="5865" actId="1038"/>
          <ac:picMkLst>
            <pc:docMk/>
            <pc:sldMk cId="155604859" sldId="275"/>
            <ac:picMk id="18" creationId="{21DC6255-0483-4247-8C97-0BAB53806962}"/>
          </ac:picMkLst>
        </pc:picChg>
        <pc:picChg chg="mod topLvl">
          <ac:chgData name="Gabor Horvath" userId="6d790c0b-af16-41f6-90a8-43ea99201307" providerId="ADAL" clId="{0474754D-EA67-44E7-A017-C4A2794E60AF}" dt="2021-10-20T21:02:15.655" v="5865" actId="1038"/>
          <ac:picMkLst>
            <pc:docMk/>
            <pc:sldMk cId="155604859" sldId="275"/>
            <ac:picMk id="19" creationId="{ED40D507-BD41-4BBE-BC8D-E6CA9C41E6EE}"/>
          </ac:picMkLst>
        </pc:picChg>
        <pc:picChg chg="mod topLvl">
          <ac:chgData name="Gabor Horvath" userId="6d790c0b-af16-41f6-90a8-43ea99201307" providerId="ADAL" clId="{0474754D-EA67-44E7-A017-C4A2794E60AF}" dt="2021-10-20T21:02:15.655" v="5865" actId="1038"/>
          <ac:picMkLst>
            <pc:docMk/>
            <pc:sldMk cId="155604859" sldId="275"/>
            <ac:picMk id="20" creationId="{ECD01DE3-1957-47C4-9D7F-D7B7A8886EE6}"/>
          </ac:picMkLst>
        </pc:picChg>
        <pc:picChg chg="add mod">
          <ac:chgData name="Gabor Horvath" userId="6d790c0b-af16-41f6-90a8-43ea99201307" providerId="ADAL" clId="{0474754D-EA67-44E7-A017-C4A2794E60AF}" dt="2021-10-20T21:02:33.789" v="5871" actId="1076"/>
          <ac:picMkLst>
            <pc:docMk/>
            <pc:sldMk cId="155604859" sldId="275"/>
            <ac:picMk id="24" creationId="{40B08195-1CD4-4A85-969A-288DDDF26A13}"/>
          </ac:picMkLst>
        </pc:picChg>
        <pc:picChg chg="add mod">
          <ac:chgData name="Gabor Horvath" userId="6d790c0b-af16-41f6-90a8-43ea99201307" providerId="ADAL" clId="{0474754D-EA67-44E7-A017-C4A2794E60AF}" dt="2021-10-20T21:02:58.278" v="5877" actId="1076"/>
          <ac:picMkLst>
            <pc:docMk/>
            <pc:sldMk cId="155604859" sldId="275"/>
            <ac:picMk id="26" creationId="{814D1C5D-E96F-479B-9879-DF9F1E9600E4}"/>
          </ac:picMkLst>
        </pc:picChg>
        <pc:picChg chg="add mod">
          <ac:chgData name="Gabor Horvath" userId="6d790c0b-af16-41f6-90a8-43ea99201307" providerId="ADAL" clId="{0474754D-EA67-44E7-A017-C4A2794E60AF}" dt="2021-10-20T21:02:46.231" v="5873" actId="1076"/>
          <ac:picMkLst>
            <pc:docMk/>
            <pc:sldMk cId="155604859" sldId="275"/>
            <ac:picMk id="28" creationId="{5C3CE0A2-D3EB-420B-916C-B89FC0C2C04E}"/>
          </ac:picMkLst>
        </pc:picChg>
        <pc:picChg chg="add mod">
          <ac:chgData name="Gabor Horvath" userId="6d790c0b-af16-41f6-90a8-43ea99201307" providerId="ADAL" clId="{0474754D-EA67-44E7-A017-C4A2794E60AF}" dt="2021-10-20T21:02:54.766" v="5876" actId="1076"/>
          <ac:picMkLst>
            <pc:docMk/>
            <pc:sldMk cId="155604859" sldId="275"/>
            <ac:picMk id="30" creationId="{A1629CDE-302C-46E5-BA16-FCF9314A1B9E}"/>
          </ac:picMkLst>
        </pc:picChg>
        <pc:picChg chg="mod">
          <ac:chgData name="Gabor Horvath" userId="6d790c0b-af16-41f6-90a8-43ea99201307" providerId="ADAL" clId="{0474754D-EA67-44E7-A017-C4A2794E60AF}" dt="2021-10-20T20:57:45.617" v="5734" actId="1076"/>
          <ac:picMkLst>
            <pc:docMk/>
            <pc:sldMk cId="155604859" sldId="275"/>
            <ac:picMk id="1026" creationId="{30A5C5CE-C1A2-4ECB-B263-6219A3EBB8A8}"/>
          </ac:picMkLst>
        </pc:picChg>
      </pc:sldChg>
      <pc:sldChg chg="addSp">
        <pc:chgData name="Gabor Horvath" userId="6d790c0b-af16-41f6-90a8-43ea99201307" providerId="ADAL" clId="{0474754D-EA67-44E7-A017-C4A2794E60AF}" dt="2021-10-20T20:57:36.400" v="5727"/>
        <pc:sldMkLst>
          <pc:docMk/>
          <pc:sldMk cId="463351355" sldId="275"/>
        </pc:sldMkLst>
        <pc:picChg chg="add">
          <ac:chgData name="Gabor Horvath" userId="6d790c0b-af16-41f6-90a8-43ea99201307" providerId="ADAL" clId="{0474754D-EA67-44E7-A017-C4A2794E60AF}" dt="2021-10-20T20:57:36.400" v="5727"/>
          <ac:picMkLst>
            <pc:docMk/>
            <pc:sldMk cId="463351355" sldId="275"/>
            <ac:picMk id="1026" creationId="{30A5C5CE-C1A2-4ECB-B263-6219A3EBB8A8}"/>
          </ac:picMkLst>
        </pc:picChg>
      </pc:sldChg>
      <pc:sldChg chg="addSp delSp modSp add mod delAnim modAnim modCm modNotesTx">
        <pc:chgData name="Gabor Horvath" userId="6d790c0b-af16-41f6-90a8-43ea99201307" providerId="ADAL" clId="{0474754D-EA67-44E7-A017-C4A2794E60AF}" dt="2021-10-24T16:18:10.984" v="10614" actId="20577"/>
        <pc:sldMkLst>
          <pc:docMk/>
          <pc:sldMk cId="448974303" sldId="276"/>
        </pc:sldMkLst>
        <pc:spChg chg="add del mod">
          <ac:chgData name="Gabor Horvath" userId="6d790c0b-af16-41f6-90a8-43ea99201307" providerId="ADAL" clId="{0474754D-EA67-44E7-A017-C4A2794E60AF}" dt="2021-10-20T15:41:13.587" v="5009" actId="478"/>
          <ac:spMkLst>
            <pc:docMk/>
            <pc:sldMk cId="448974303" sldId="276"/>
            <ac:spMk id="4" creationId="{8F05F048-B06B-4392-ACE7-5388A6D8D47A}"/>
          </ac:spMkLst>
        </pc:spChg>
        <pc:picChg chg="add del mod">
          <ac:chgData name="Gabor Horvath" userId="6d790c0b-af16-41f6-90a8-43ea99201307" providerId="ADAL" clId="{0474754D-EA67-44E7-A017-C4A2794E60AF}" dt="2021-10-22T16:17:35.717" v="9306" actId="478"/>
          <ac:picMkLst>
            <pc:docMk/>
            <pc:sldMk cId="448974303" sldId="276"/>
            <ac:picMk id="3" creationId="{21D950E9-BD2C-4B50-8FB9-8AF9D785A546}"/>
          </ac:picMkLst>
        </pc:picChg>
        <pc:picChg chg="add mod">
          <ac:chgData name="Gabor Horvath" userId="6d790c0b-af16-41f6-90a8-43ea99201307" providerId="ADAL" clId="{0474754D-EA67-44E7-A017-C4A2794E60AF}" dt="2021-10-24T16:17:44.309" v="10544" actId="1076"/>
          <ac:picMkLst>
            <pc:docMk/>
            <pc:sldMk cId="448974303" sldId="276"/>
            <ac:picMk id="3" creationId="{CBA8EF85-B1C2-4C45-B44C-934C4CD1BDC3}"/>
          </ac:picMkLst>
        </pc:picChg>
        <pc:picChg chg="add del mod">
          <ac:chgData name="Gabor Horvath" userId="6d790c0b-af16-41f6-90a8-43ea99201307" providerId="ADAL" clId="{0474754D-EA67-44E7-A017-C4A2794E60AF}" dt="2021-10-24T16:17:04.474" v="10535" actId="21"/>
          <ac:picMkLst>
            <pc:docMk/>
            <pc:sldMk cId="448974303" sldId="276"/>
            <ac:picMk id="4" creationId="{D1E596E8-28F5-4BE3-A0A1-769F615C4D72}"/>
          </ac:picMkLst>
        </pc:picChg>
        <pc:picChg chg="add del mod">
          <ac:chgData name="Gabor Horvath" userId="6d790c0b-af16-41f6-90a8-43ea99201307" providerId="ADAL" clId="{0474754D-EA67-44E7-A017-C4A2794E60AF}" dt="2021-10-20T20:34:16.150" v="5242" actId="478"/>
          <ac:picMkLst>
            <pc:docMk/>
            <pc:sldMk cId="448974303" sldId="276"/>
            <ac:picMk id="5" creationId="{8160CFBD-2AFC-4271-B7EC-B1E0D26C52DC}"/>
          </ac:picMkLst>
        </pc:picChg>
        <pc:picChg chg="add del mod">
          <ac:chgData name="Gabor Horvath" userId="6d790c0b-af16-41f6-90a8-43ea99201307" providerId="ADAL" clId="{0474754D-EA67-44E7-A017-C4A2794E60AF}" dt="2021-10-22T04:33:02.067" v="9278" actId="478"/>
          <ac:picMkLst>
            <pc:docMk/>
            <pc:sldMk cId="448974303" sldId="276"/>
            <ac:picMk id="6" creationId="{CC377C6D-B039-40A3-960E-BFD9068E693A}"/>
          </ac:picMkLst>
        </pc:picChg>
      </pc:sldChg>
      <pc:sldChg chg="addSp delSp modSp new mod modAnim modNotesTx">
        <pc:chgData name="Gabor Horvath" userId="6d790c0b-af16-41f6-90a8-43ea99201307" providerId="ADAL" clId="{0474754D-EA67-44E7-A017-C4A2794E60AF}" dt="2021-10-24T15:57:38.059" v="10533" actId="20577"/>
        <pc:sldMkLst>
          <pc:docMk/>
          <pc:sldMk cId="1429163898" sldId="277"/>
        </pc:sldMkLst>
        <pc:spChg chg="del mod">
          <ac:chgData name="Gabor Horvath" userId="6d790c0b-af16-41f6-90a8-43ea99201307" providerId="ADAL" clId="{0474754D-EA67-44E7-A017-C4A2794E60AF}" dt="2021-10-22T01:50:24.022" v="8904" actId="478"/>
          <ac:spMkLst>
            <pc:docMk/>
            <pc:sldMk cId="1429163898" sldId="277"/>
            <ac:spMk id="2" creationId="{5E829951-C8BA-440D-BB89-6C03BFF338C5}"/>
          </ac:spMkLst>
        </pc:spChg>
        <pc:spChg chg="del">
          <ac:chgData name="Gabor Horvath" userId="6d790c0b-af16-41f6-90a8-43ea99201307" providerId="ADAL" clId="{0474754D-EA67-44E7-A017-C4A2794E60AF}" dt="2021-10-22T01:49:26.259" v="8896" actId="478"/>
          <ac:spMkLst>
            <pc:docMk/>
            <pc:sldMk cId="1429163898" sldId="277"/>
            <ac:spMk id="3" creationId="{89DEF77D-4E68-4561-9CB9-0FB40DF6A1E3}"/>
          </ac:spMkLst>
        </pc:spChg>
        <pc:spChg chg="add del">
          <ac:chgData name="Gabor Horvath" userId="6d790c0b-af16-41f6-90a8-43ea99201307" providerId="ADAL" clId="{0474754D-EA67-44E7-A017-C4A2794E60AF}" dt="2021-10-22T01:49:35.562" v="8898" actId="22"/>
          <ac:spMkLst>
            <pc:docMk/>
            <pc:sldMk cId="1429163898" sldId="277"/>
            <ac:spMk id="5" creationId="{1E7B5512-4B1C-4619-83CC-5FD100A944B7}"/>
          </ac:spMkLst>
        </pc:spChg>
        <pc:spChg chg="add del">
          <ac:chgData name="Gabor Horvath" userId="6d790c0b-af16-41f6-90a8-43ea99201307" providerId="ADAL" clId="{0474754D-EA67-44E7-A017-C4A2794E60AF}" dt="2021-10-22T01:49:52.612" v="8900" actId="22"/>
          <ac:spMkLst>
            <pc:docMk/>
            <pc:sldMk cId="1429163898" sldId="277"/>
            <ac:spMk id="7" creationId="{DE298A6E-044C-4047-8685-E3FDC0CE4539}"/>
          </ac:spMkLst>
        </pc:spChg>
        <pc:spChg chg="add mod">
          <ac:chgData name="Gabor Horvath" userId="6d790c0b-af16-41f6-90a8-43ea99201307" providerId="ADAL" clId="{0474754D-EA67-44E7-A017-C4A2794E60AF}" dt="2021-10-22T17:58:33.885" v="9922"/>
          <ac:spMkLst>
            <pc:docMk/>
            <pc:sldMk cId="1429163898" sldId="277"/>
            <ac:spMk id="9" creationId="{25AF0094-2FEF-417A-955C-619A39BCFFA5}"/>
          </ac:spMkLst>
        </pc:spChg>
        <pc:spChg chg="add del mod">
          <ac:chgData name="Gabor Horvath" userId="6d790c0b-af16-41f6-90a8-43ea99201307" providerId="ADAL" clId="{0474754D-EA67-44E7-A017-C4A2794E60AF}" dt="2021-10-22T17:58:34.984" v="9924"/>
          <ac:spMkLst>
            <pc:docMk/>
            <pc:sldMk cId="1429163898" sldId="277"/>
            <ac:spMk id="10" creationId="{B782930D-F933-497F-A010-A8216C7B8C37}"/>
          </ac:spMkLst>
        </pc:spChg>
        <pc:spChg chg="add del mod">
          <ac:chgData name="Gabor Horvath" userId="6d790c0b-af16-41f6-90a8-43ea99201307" providerId="ADAL" clId="{0474754D-EA67-44E7-A017-C4A2794E60AF}" dt="2021-10-22T01:50:25.597" v="8905" actId="478"/>
          <ac:spMkLst>
            <pc:docMk/>
            <pc:sldMk cId="1429163898" sldId="277"/>
            <ac:spMk id="11" creationId="{0D1AD31C-AC49-4AAF-842D-1C069B0B84A4}"/>
          </ac:spMkLst>
        </pc:spChg>
        <pc:spChg chg="add mod">
          <ac:chgData name="Gabor Horvath" userId="6d790c0b-af16-41f6-90a8-43ea99201307" providerId="ADAL" clId="{0474754D-EA67-44E7-A017-C4A2794E60AF}" dt="2021-10-22T17:59:00.207" v="9926" actId="1076"/>
          <ac:spMkLst>
            <pc:docMk/>
            <pc:sldMk cId="1429163898" sldId="277"/>
            <ac:spMk id="14" creationId="{43E4FCBD-2EE1-4297-9E11-61856BF7D0DE}"/>
          </ac:spMkLst>
        </pc:spChg>
        <pc:spChg chg="add mod">
          <ac:chgData name="Gabor Horvath" userId="6d790c0b-af16-41f6-90a8-43ea99201307" providerId="ADAL" clId="{0474754D-EA67-44E7-A017-C4A2794E60AF}" dt="2021-10-22T02:00:03.942" v="8927" actId="14100"/>
          <ac:spMkLst>
            <pc:docMk/>
            <pc:sldMk cId="1429163898" sldId="277"/>
            <ac:spMk id="18" creationId="{8CA49D76-9644-4B7A-9BDE-DA877E96001B}"/>
          </ac:spMkLst>
        </pc:spChg>
        <pc:spChg chg="add mod">
          <ac:chgData name="Gabor Horvath" userId="6d790c0b-af16-41f6-90a8-43ea99201307" providerId="ADAL" clId="{0474754D-EA67-44E7-A017-C4A2794E60AF}" dt="2021-10-22T02:00:59.792" v="8948" actId="1036"/>
          <ac:spMkLst>
            <pc:docMk/>
            <pc:sldMk cId="1429163898" sldId="277"/>
            <ac:spMk id="20" creationId="{FB859FCB-1970-4248-B670-2182E4A84AA1}"/>
          </ac:spMkLst>
        </pc:spChg>
        <pc:spChg chg="add mod">
          <ac:chgData name="Gabor Horvath" userId="6d790c0b-af16-41f6-90a8-43ea99201307" providerId="ADAL" clId="{0474754D-EA67-44E7-A017-C4A2794E60AF}" dt="2021-10-22T02:00:34.991" v="8938" actId="14100"/>
          <ac:spMkLst>
            <pc:docMk/>
            <pc:sldMk cId="1429163898" sldId="277"/>
            <ac:spMk id="22" creationId="{0A8C0D42-F366-497E-A7E2-C0DFE8D239E2}"/>
          </ac:spMkLst>
        </pc:spChg>
        <pc:picChg chg="add mod">
          <ac:chgData name="Gabor Horvath" userId="6d790c0b-af16-41f6-90a8-43ea99201307" providerId="ADAL" clId="{0474754D-EA67-44E7-A017-C4A2794E60AF}" dt="2021-10-24T15:57:10.246" v="10531" actId="14100"/>
          <ac:picMkLst>
            <pc:docMk/>
            <pc:sldMk cId="1429163898" sldId="277"/>
            <ac:picMk id="3" creationId="{E2E39E71-2024-4879-B927-A05461E64929}"/>
          </ac:picMkLst>
        </pc:picChg>
        <pc:picChg chg="add mod">
          <ac:chgData name="Gabor Horvath" userId="6d790c0b-af16-41f6-90a8-43ea99201307" providerId="ADAL" clId="{0474754D-EA67-44E7-A017-C4A2794E60AF}" dt="2021-10-22T01:58:03.557" v="8915" actId="1076"/>
          <ac:picMkLst>
            <pc:docMk/>
            <pc:sldMk cId="1429163898" sldId="277"/>
            <ac:picMk id="13" creationId="{F5FFC9F1-C681-4B86-B00D-F74729DD9CC9}"/>
          </ac:picMkLst>
        </pc:picChg>
        <pc:picChg chg="add mod">
          <ac:chgData name="Gabor Horvath" userId="6d790c0b-af16-41f6-90a8-43ea99201307" providerId="ADAL" clId="{0474754D-EA67-44E7-A017-C4A2794E60AF}" dt="2021-10-22T02:01:48.836" v="8954" actId="1076"/>
          <ac:picMkLst>
            <pc:docMk/>
            <pc:sldMk cId="1429163898" sldId="277"/>
            <ac:picMk id="16" creationId="{2B88E83C-5D17-4422-A42F-5451EA59D900}"/>
          </ac:picMkLst>
        </pc:picChg>
      </pc:sldChg>
      <pc:sldChg chg="addSp delSp modSp new mod modClrScheme modCm chgLayout modNotesTx">
        <pc:chgData name="Gabor Horvath" userId="6d790c0b-af16-41f6-90a8-43ea99201307" providerId="ADAL" clId="{0474754D-EA67-44E7-A017-C4A2794E60AF}" dt="2021-10-21T19:42:16.204" v="8345"/>
        <pc:sldMkLst>
          <pc:docMk/>
          <pc:sldMk cId="2206834374" sldId="278"/>
        </pc:sldMkLst>
        <pc:spChg chg="mod ord">
          <ac:chgData name="Gabor Horvath" userId="6d790c0b-af16-41f6-90a8-43ea99201307" providerId="ADAL" clId="{0474754D-EA67-44E7-A017-C4A2794E60AF}" dt="2021-10-20T20:37:01.393" v="5262" actId="700"/>
          <ac:spMkLst>
            <pc:docMk/>
            <pc:sldMk cId="2206834374" sldId="278"/>
            <ac:spMk id="2" creationId="{AF801DD2-8C78-428E-AA96-A3BBF1FCC2C9}"/>
          </ac:spMkLst>
        </pc:spChg>
        <pc:spChg chg="del mod ord">
          <ac:chgData name="Gabor Horvath" userId="6d790c0b-af16-41f6-90a8-43ea99201307" providerId="ADAL" clId="{0474754D-EA67-44E7-A017-C4A2794E60AF}" dt="2021-10-20T20:37:01.393" v="5262" actId="700"/>
          <ac:spMkLst>
            <pc:docMk/>
            <pc:sldMk cId="2206834374" sldId="278"/>
            <ac:spMk id="3" creationId="{1332CB84-64FE-4E86-A675-2C1E79E35381}"/>
          </ac:spMkLst>
        </pc:spChg>
        <pc:spChg chg="add mod ord">
          <ac:chgData name="Gabor Horvath" userId="6d790c0b-af16-41f6-90a8-43ea99201307" providerId="ADAL" clId="{0474754D-EA67-44E7-A017-C4A2794E60AF}" dt="2021-10-20T20:37:09.758" v="5280" actId="20577"/>
          <ac:spMkLst>
            <pc:docMk/>
            <pc:sldMk cId="2206834374" sldId="278"/>
            <ac:spMk id="4" creationId="{665EAED1-7922-4866-9AE5-1E8EAAE16E3A}"/>
          </ac:spMkLst>
        </pc:spChg>
        <pc:spChg chg="add mod ord">
          <ac:chgData name="Gabor Horvath" userId="6d790c0b-af16-41f6-90a8-43ea99201307" providerId="ADAL" clId="{0474754D-EA67-44E7-A017-C4A2794E60AF}" dt="2021-10-20T20:43:03.819" v="5490" actId="20577"/>
          <ac:spMkLst>
            <pc:docMk/>
            <pc:sldMk cId="2206834374" sldId="278"/>
            <ac:spMk id="5" creationId="{39E33D0A-96C6-49C4-8904-E4DB071506D3}"/>
          </ac:spMkLst>
        </pc:spChg>
        <pc:spChg chg="add mod ord">
          <ac:chgData name="Gabor Horvath" userId="6d790c0b-af16-41f6-90a8-43ea99201307" providerId="ADAL" clId="{0474754D-EA67-44E7-A017-C4A2794E60AF}" dt="2021-10-20T20:37:15.663" v="5294" actId="20577"/>
          <ac:spMkLst>
            <pc:docMk/>
            <pc:sldMk cId="2206834374" sldId="278"/>
            <ac:spMk id="6" creationId="{247E7F1B-1AFF-40A4-B052-0BD19286CFCD}"/>
          </ac:spMkLst>
        </pc:spChg>
        <pc:spChg chg="add mod ord">
          <ac:chgData name="Gabor Horvath" userId="6d790c0b-af16-41f6-90a8-43ea99201307" providerId="ADAL" clId="{0474754D-EA67-44E7-A017-C4A2794E60AF}" dt="2021-10-20T20:48:30.590" v="5681" actId="20577"/>
          <ac:spMkLst>
            <pc:docMk/>
            <pc:sldMk cId="2206834374" sldId="278"/>
            <ac:spMk id="7" creationId="{814E034B-948A-4241-B469-8B8CC1FF0AAE}"/>
          </ac:spMkLst>
        </pc:spChg>
        <pc:picChg chg="add mod">
          <ac:chgData name="Gabor Horvath" userId="6d790c0b-af16-41f6-90a8-43ea99201307" providerId="ADAL" clId="{0474754D-EA67-44E7-A017-C4A2794E60AF}" dt="2021-10-21T19:42:08.812" v="8344" actId="1036"/>
          <ac:picMkLst>
            <pc:docMk/>
            <pc:sldMk cId="2206834374" sldId="278"/>
            <ac:picMk id="9" creationId="{E9B487C4-3EE7-4F51-A32E-E9238F86E7F2}"/>
          </ac:picMkLst>
        </pc:picChg>
      </pc:sldChg>
      <pc:sldChg chg="modSp new mod">
        <pc:chgData name="Gabor Horvath" userId="6d790c0b-af16-41f6-90a8-43ea99201307" providerId="ADAL" clId="{0474754D-EA67-44E7-A017-C4A2794E60AF}" dt="2021-10-21T19:40:41.251" v="8329" actId="20577"/>
        <pc:sldMkLst>
          <pc:docMk/>
          <pc:sldMk cId="479139345" sldId="279"/>
        </pc:sldMkLst>
        <pc:spChg chg="mod">
          <ac:chgData name="Gabor Horvath" userId="6d790c0b-af16-41f6-90a8-43ea99201307" providerId="ADAL" clId="{0474754D-EA67-44E7-A017-C4A2794E60AF}" dt="2021-10-21T19:40:41.251" v="8329" actId="20577"/>
          <ac:spMkLst>
            <pc:docMk/>
            <pc:sldMk cId="479139345" sldId="279"/>
            <ac:spMk id="2" creationId="{1C73B490-3E91-4640-9909-C3FBEE811506}"/>
          </ac:spMkLst>
        </pc:spChg>
        <pc:spChg chg="mod">
          <ac:chgData name="Gabor Horvath" userId="6d790c0b-af16-41f6-90a8-43ea99201307" providerId="ADAL" clId="{0474754D-EA67-44E7-A017-C4A2794E60AF}" dt="2021-10-20T21:59:32.612" v="6240" actId="20577"/>
          <ac:spMkLst>
            <pc:docMk/>
            <pc:sldMk cId="479139345" sldId="279"/>
            <ac:spMk id="3" creationId="{D9172A0D-3C6A-479A-A98B-8AC40BAFB4BD}"/>
          </ac:spMkLst>
        </pc:spChg>
      </pc:sldChg>
      <pc:sldChg chg="addSp delSp modSp new mod modNotesTx">
        <pc:chgData name="Gabor Horvath" userId="6d790c0b-af16-41f6-90a8-43ea99201307" providerId="ADAL" clId="{0474754D-EA67-44E7-A017-C4A2794E60AF}" dt="2021-10-24T16:20:35.545" v="10705" actId="20577"/>
        <pc:sldMkLst>
          <pc:docMk/>
          <pc:sldMk cId="2274875492" sldId="280"/>
        </pc:sldMkLst>
        <pc:spChg chg="mod">
          <ac:chgData name="Gabor Horvath" userId="6d790c0b-af16-41f6-90a8-43ea99201307" providerId="ADAL" clId="{0474754D-EA67-44E7-A017-C4A2794E60AF}" dt="2021-10-20T21:05:34.385" v="5928" actId="27636"/>
          <ac:spMkLst>
            <pc:docMk/>
            <pc:sldMk cId="2274875492" sldId="280"/>
            <ac:spMk id="2" creationId="{80862206-B97A-46BC-9909-4B227A420997}"/>
          </ac:spMkLst>
        </pc:spChg>
        <pc:spChg chg="del">
          <ac:chgData name="Gabor Horvath" userId="6d790c0b-af16-41f6-90a8-43ea99201307" providerId="ADAL" clId="{0474754D-EA67-44E7-A017-C4A2794E60AF}" dt="2021-10-20T21:05:09.929" v="5894" actId="478"/>
          <ac:spMkLst>
            <pc:docMk/>
            <pc:sldMk cId="2274875492" sldId="280"/>
            <ac:spMk id="3" creationId="{48A4AB06-E1E3-46AA-9C6A-E5F68D431623}"/>
          </ac:spMkLst>
        </pc:spChg>
        <pc:picChg chg="add">
          <ac:chgData name="Gabor Horvath" userId="6d790c0b-af16-41f6-90a8-43ea99201307" providerId="ADAL" clId="{0474754D-EA67-44E7-A017-C4A2794E60AF}" dt="2021-10-22T02:22:44.738" v="9274" actId="22"/>
          <ac:picMkLst>
            <pc:docMk/>
            <pc:sldMk cId="2274875492" sldId="280"/>
            <ac:picMk id="4" creationId="{BDEC24C8-E0FA-4933-BD1C-230EEE731DB2}"/>
          </ac:picMkLst>
        </pc:picChg>
      </pc:sldChg>
      <pc:sldChg chg="modSp add mod">
        <pc:chgData name="Gabor Horvath" userId="6d790c0b-af16-41f6-90a8-43ea99201307" providerId="ADAL" clId="{0474754D-EA67-44E7-A017-C4A2794E60AF}" dt="2021-10-20T21:05:52.799" v="5940" actId="20577"/>
        <pc:sldMkLst>
          <pc:docMk/>
          <pc:sldMk cId="1460676434" sldId="281"/>
        </pc:sldMkLst>
        <pc:spChg chg="mod">
          <ac:chgData name="Gabor Horvath" userId="6d790c0b-af16-41f6-90a8-43ea99201307" providerId="ADAL" clId="{0474754D-EA67-44E7-A017-C4A2794E60AF}" dt="2021-10-20T21:05:52.799" v="5940" actId="20577"/>
          <ac:spMkLst>
            <pc:docMk/>
            <pc:sldMk cId="1460676434" sldId="281"/>
            <ac:spMk id="2" creationId="{80862206-B97A-46BC-9909-4B227A420997}"/>
          </ac:spMkLst>
        </pc:spChg>
      </pc:sldChg>
      <pc:sldChg chg="new del">
        <pc:chgData name="Gabor Horvath" userId="6d790c0b-af16-41f6-90a8-43ea99201307" providerId="ADAL" clId="{0474754D-EA67-44E7-A017-C4A2794E60AF}" dt="2021-10-20T21:05:46.952" v="5930" actId="47"/>
        <pc:sldMkLst>
          <pc:docMk/>
          <pc:sldMk cId="3495691299" sldId="281"/>
        </pc:sldMkLst>
      </pc:sldChg>
      <pc:sldChg chg="addSp delSp modSp add mod ord modAnim modCm modNotesTx">
        <pc:chgData name="Gabor Horvath" userId="6d790c0b-af16-41f6-90a8-43ea99201307" providerId="ADAL" clId="{0474754D-EA67-44E7-A017-C4A2794E60AF}" dt="2021-10-22T04:34:15.842" v="9287"/>
        <pc:sldMkLst>
          <pc:docMk/>
          <pc:sldMk cId="1065226604" sldId="282"/>
        </pc:sldMkLst>
        <pc:spChg chg="mod">
          <ac:chgData name="Gabor Horvath" userId="6d790c0b-af16-41f6-90a8-43ea99201307" providerId="ADAL" clId="{0474754D-EA67-44E7-A017-C4A2794E60AF}" dt="2021-10-21T20:03:02.502" v="8474" actId="1038"/>
          <ac:spMkLst>
            <pc:docMk/>
            <pc:sldMk cId="1065226604" sldId="282"/>
            <ac:spMk id="7" creationId="{A51D323B-CDF1-4F6B-A736-0A8A0B9F74BA}"/>
          </ac:spMkLst>
        </pc:spChg>
        <pc:spChg chg="mod">
          <ac:chgData name="Gabor Horvath" userId="6d790c0b-af16-41f6-90a8-43ea99201307" providerId="ADAL" clId="{0474754D-EA67-44E7-A017-C4A2794E60AF}" dt="2021-10-21T20:03:02.502" v="8474" actId="1038"/>
          <ac:spMkLst>
            <pc:docMk/>
            <pc:sldMk cId="1065226604" sldId="282"/>
            <ac:spMk id="11" creationId="{2A1F399E-BADF-4424-B701-D974812CD239}"/>
          </ac:spMkLst>
        </pc:spChg>
        <pc:spChg chg="add mod">
          <ac:chgData name="Gabor Horvath" userId="6d790c0b-af16-41f6-90a8-43ea99201307" providerId="ADAL" clId="{0474754D-EA67-44E7-A017-C4A2794E60AF}" dt="2021-10-21T20:09:21.859" v="8504" actId="20577"/>
          <ac:spMkLst>
            <pc:docMk/>
            <pc:sldMk cId="1065226604" sldId="282"/>
            <ac:spMk id="12" creationId="{ADD3339B-A06A-4C54-8864-372111ACF954}"/>
          </ac:spMkLst>
        </pc:spChg>
        <pc:spChg chg="add mod">
          <ac:chgData name="Gabor Horvath" userId="6d790c0b-af16-41f6-90a8-43ea99201307" providerId="ADAL" clId="{0474754D-EA67-44E7-A017-C4A2794E60AF}" dt="2021-10-21T20:10:07.451" v="8540" actId="20577"/>
          <ac:spMkLst>
            <pc:docMk/>
            <pc:sldMk cId="1065226604" sldId="282"/>
            <ac:spMk id="14" creationId="{A6E5CE6E-3A30-4048-B17D-9FB02EE2803B}"/>
          </ac:spMkLst>
        </pc:spChg>
        <pc:spChg chg="mod">
          <ac:chgData name="Gabor Horvath" userId="6d790c0b-af16-41f6-90a8-43ea99201307" providerId="ADAL" clId="{0474754D-EA67-44E7-A017-C4A2794E60AF}" dt="2021-10-21T20:03:02.502" v="8474" actId="1038"/>
          <ac:spMkLst>
            <pc:docMk/>
            <pc:sldMk cId="1065226604" sldId="282"/>
            <ac:spMk id="15" creationId="{F8671B24-A78A-43FD-B79F-35E2EB569973}"/>
          </ac:spMkLst>
        </pc:spChg>
        <pc:spChg chg="add mod">
          <ac:chgData name="Gabor Horvath" userId="6d790c0b-af16-41f6-90a8-43ea99201307" providerId="ADAL" clId="{0474754D-EA67-44E7-A017-C4A2794E60AF}" dt="2021-10-20T23:04:08.319" v="7402" actId="1076"/>
          <ac:spMkLst>
            <pc:docMk/>
            <pc:sldMk cId="1065226604" sldId="282"/>
            <ac:spMk id="17" creationId="{689D6AF8-19DA-4C52-B9DD-155E8743AA72}"/>
          </ac:spMkLst>
        </pc:spChg>
        <pc:spChg chg="mod">
          <ac:chgData name="Gabor Horvath" userId="6d790c0b-af16-41f6-90a8-43ea99201307" providerId="ADAL" clId="{0474754D-EA67-44E7-A017-C4A2794E60AF}" dt="2021-10-21T20:03:02.502" v="8474" actId="1038"/>
          <ac:spMkLst>
            <pc:docMk/>
            <pc:sldMk cId="1065226604" sldId="282"/>
            <ac:spMk id="18" creationId="{12522531-5C61-4B1F-B332-8F2768360F71}"/>
          </ac:spMkLst>
        </pc:spChg>
        <pc:spChg chg="add mod">
          <ac:chgData name="Gabor Horvath" userId="6d790c0b-af16-41f6-90a8-43ea99201307" providerId="ADAL" clId="{0474754D-EA67-44E7-A017-C4A2794E60AF}" dt="2021-10-20T23:04:45.488" v="7435" actId="20577"/>
          <ac:spMkLst>
            <pc:docMk/>
            <pc:sldMk cId="1065226604" sldId="282"/>
            <ac:spMk id="19" creationId="{E0AE0DA5-1612-49A2-81F5-CCEA9162D1D1}"/>
          </ac:spMkLst>
        </pc:spChg>
        <pc:spChg chg="add mod">
          <ac:chgData name="Gabor Horvath" userId="6d790c0b-af16-41f6-90a8-43ea99201307" providerId="ADAL" clId="{0474754D-EA67-44E7-A017-C4A2794E60AF}" dt="2021-10-20T23:04:56.606" v="7441" actId="20577"/>
          <ac:spMkLst>
            <pc:docMk/>
            <pc:sldMk cId="1065226604" sldId="282"/>
            <ac:spMk id="20" creationId="{71987CA2-B89B-4072-8920-8CC170EB0F46}"/>
          </ac:spMkLst>
        </pc:spChg>
        <pc:spChg chg="add mod">
          <ac:chgData name="Gabor Horvath" userId="6d790c0b-af16-41f6-90a8-43ea99201307" providerId="ADAL" clId="{0474754D-EA67-44E7-A017-C4A2794E60AF}" dt="2021-10-20T23:04:11.995" v="7404" actId="1076"/>
          <ac:spMkLst>
            <pc:docMk/>
            <pc:sldMk cId="1065226604" sldId="282"/>
            <ac:spMk id="21" creationId="{28BA4D20-4D5C-44BD-B6F3-DF268C317477}"/>
          </ac:spMkLst>
        </pc:spChg>
        <pc:spChg chg="add mod">
          <ac:chgData name="Gabor Horvath" userId="6d790c0b-af16-41f6-90a8-43ea99201307" providerId="ADAL" clId="{0474754D-EA67-44E7-A017-C4A2794E60AF}" dt="2021-10-21T20:03:02.502" v="8474" actId="1038"/>
          <ac:spMkLst>
            <pc:docMk/>
            <pc:sldMk cId="1065226604" sldId="282"/>
            <ac:spMk id="22" creationId="{9E486488-5BB2-4D49-9DA3-774ED5ADA8C7}"/>
          </ac:spMkLst>
        </pc:spChg>
        <pc:spChg chg="add del mod">
          <ac:chgData name="Gabor Horvath" userId="6d790c0b-af16-41f6-90a8-43ea99201307" providerId="ADAL" clId="{0474754D-EA67-44E7-A017-C4A2794E60AF}" dt="2021-10-21T20:01:52.343" v="8368"/>
          <ac:spMkLst>
            <pc:docMk/>
            <pc:sldMk cId="1065226604" sldId="282"/>
            <ac:spMk id="23" creationId="{A0FA3A2E-083D-4668-BDB3-7155CBB9D48A}"/>
          </ac:spMkLst>
        </pc:spChg>
        <pc:spChg chg="add mod">
          <ac:chgData name="Gabor Horvath" userId="6d790c0b-af16-41f6-90a8-43ea99201307" providerId="ADAL" clId="{0474754D-EA67-44E7-A017-C4A2794E60AF}" dt="2021-10-21T20:03:02.502" v="8474" actId="1038"/>
          <ac:spMkLst>
            <pc:docMk/>
            <pc:sldMk cId="1065226604" sldId="282"/>
            <ac:spMk id="24" creationId="{F3A63CBF-1B40-4E73-A1E2-81D1B2E93201}"/>
          </ac:spMkLst>
        </pc:spChg>
        <pc:spChg chg="add mod">
          <ac:chgData name="Gabor Horvath" userId="6d790c0b-af16-41f6-90a8-43ea99201307" providerId="ADAL" clId="{0474754D-EA67-44E7-A017-C4A2794E60AF}" dt="2021-10-21T20:03:02.502" v="8474" actId="1038"/>
          <ac:spMkLst>
            <pc:docMk/>
            <pc:sldMk cId="1065226604" sldId="282"/>
            <ac:spMk id="25" creationId="{61B68F79-4824-466D-8B1C-852F73FD9FBB}"/>
          </ac:spMkLst>
        </pc:spChg>
      </pc:sldChg>
      <pc:sldChg chg="addSp delSp modSp add mod modNotesTx">
        <pc:chgData name="Gabor Horvath" userId="6d790c0b-af16-41f6-90a8-43ea99201307" providerId="ADAL" clId="{0474754D-EA67-44E7-A017-C4A2794E60AF}" dt="2021-10-21T23:14:44.121" v="8858" actId="20577"/>
        <pc:sldMkLst>
          <pc:docMk/>
          <pc:sldMk cId="2606825935" sldId="283"/>
        </pc:sldMkLst>
        <pc:spChg chg="mod">
          <ac:chgData name="Gabor Horvath" userId="6d790c0b-af16-41f6-90a8-43ea99201307" providerId="ADAL" clId="{0474754D-EA67-44E7-A017-C4A2794E60AF}" dt="2021-10-21T23:14:44.121" v="8858" actId="20577"/>
          <ac:spMkLst>
            <pc:docMk/>
            <pc:sldMk cId="2606825935" sldId="283"/>
            <ac:spMk id="2" creationId="{1125F6A8-0EA9-4D8C-ACC2-D38833EB0B8C}"/>
          </ac:spMkLst>
        </pc:spChg>
        <pc:spChg chg="add mod ord">
          <ac:chgData name="Gabor Horvath" userId="6d790c0b-af16-41f6-90a8-43ea99201307" providerId="ADAL" clId="{0474754D-EA67-44E7-A017-C4A2794E60AF}" dt="2021-10-20T22:49:48.983" v="7028" actId="207"/>
          <ac:spMkLst>
            <pc:docMk/>
            <pc:sldMk cId="2606825935" sldId="283"/>
            <ac:spMk id="3" creationId="{1D6F4329-CC30-41CE-8A9C-2CE4E00EC3D7}"/>
          </ac:spMkLst>
        </pc:spChg>
        <pc:spChg chg="mod">
          <ac:chgData name="Gabor Horvath" userId="6d790c0b-af16-41f6-90a8-43ea99201307" providerId="ADAL" clId="{0474754D-EA67-44E7-A017-C4A2794E60AF}" dt="2021-10-21T19:46:42.239" v="8354" actId="1076"/>
          <ac:spMkLst>
            <pc:docMk/>
            <pc:sldMk cId="2606825935" sldId="283"/>
            <ac:spMk id="30" creationId="{59118601-7474-48C3-AE5A-59493010E743}"/>
          </ac:spMkLst>
        </pc:spChg>
        <pc:spChg chg="del">
          <ac:chgData name="Gabor Horvath" userId="6d790c0b-af16-41f6-90a8-43ea99201307" providerId="ADAL" clId="{0474754D-EA67-44E7-A017-C4A2794E60AF}" dt="2021-10-20T22:47:04.921" v="7016" actId="478"/>
          <ac:spMkLst>
            <pc:docMk/>
            <pc:sldMk cId="2606825935" sldId="283"/>
            <ac:spMk id="47" creationId="{C2CA5556-04D3-41A1-B188-83A4B25C3148}"/>
          </ac:spMkLst>
        </pc:spChg>
        <pc:spChg chg="mod">
          <ac:chgData name="Gabor Horvath" userId="6d790c0b-af16-41f6-90a8-43ea99201307" providerId="ADAL" clId="{0474754D-EA67-44E7-A017-C4A2794E60AF}" dt="2021-10-20T22:54:04.694" v="7247" actId="122"/>
          <ac:spMkLst>
            <pc:docMk/>
            <pc:sldMk cId="2606825935" sldId="283"/>
            <ac:spMk id="49" creationId="{9437E72C-7047-4F95-910D-19D1E589F37D}"/>
          </ac:spMkLst>
        </pc:spChg>
      </pc:sldChg>
      <pc:sldChg chg="modSp add del mod">
        <pc:chgData name="Gabor Horvath" userId="6d790c0b-af16-41f6-90a8-43ea99201307" providerId="ADAL" clId="{0474754D-EA67-44E7-A017-C4A2794E60AF}" dt="2021-10-20T22:53:55.886" v="7246" actId="22"/>
        <pc:sldMkLst>
          <pc:docMk/>
          <pc:sldMk cId="550623669" sldId="284"/>
        </pc:sldMkLst>
        <pc:spChg chg="mod">
          <ac:chgData name="Gabor Horvath" userId="6d790c0b-af16-41f6-90a8-43ea99201307" providerId="ADAL" clId="{0474754D-EA67-44E7-A017-C4A2794E60AF}" dt="2021-10-20T22:53:44.879" v="7241" actId="20577"/>
          <ac:spMkLst>
            <pc:docMk/>
            <pc:sldMk cId="550623669" sldId="284"/>
            <ac:spMk id="49" creationId="{9437E72C-7047-4F95-910D-19D1E589F37D}"/>
          </ac:spMkLst>
        </pc:spChg>
      </pc:sldChg>
      <pc:sldChg chg="addSp modSp add mod modCm modNotesTx">
        <pc:chgData name="Gabor Horvath" userId="6d790c0b-af16-41f6-90a8-43ea99201307" providerId="ADAL" clId="{0474754D-EA67-44E7-A017-C4A2794E60AF}" dt="2021-10-21T23:15:23.560" v="8877" actId="20577"/>
        <pc:sldMkLst>
          <pc:docMk/>
          <pc:sldMk cId="691404051" sldId="284"/>
        </pc:sldMkLst>
        <pc:spChg chg="mod">
          <ac:chgData name="Gabor Horvath" userId="6d790c0b-af16-41f6-90a8-43ea99201307" providerId="ADAL" clId="{0474754D-EA67-44E7-A017-C4A2794E60AF}" dt="2021-10-21T23:15:23.560" v="8877" actId="20577"/>
          <ac:spMkLst>
            <pc:docMk/>
            <pc:sldMk cId="691404051" sldId="284"/>
            <ac:spMk id="2" creationId="{1125F6A8-0EA9-4D8C-ACC2-D38833EB0B8C}"/>
          </ac:spMkLst>
        </pc:spChg>
        <pc:spChg chg="mod">
          <ac:chgData name="Gabor Horvath" userId="6d790c0b-af16-41f6-90a8-43ea99201307" providerId="ADAL" clId="{0474754D-EA67-44E7-A017-C4A2794E60AF}" dt="2021-10-20T22:55:55.552" v="7287" actId="14100"/>
          <ac:spMkLst>
            <pc:docMk/>
            <pc:sldMk cId="691404051" sldId="284"/>
            <ac:spMk id="3" creationId="{1D6F4329-CC30-41CE-8A9C-2CE4E00EC3D7}"/>
          </ac:spMkLst>
        </pc:spChg>
        <pc:spChg chg="add mod ord">
          <ac:chgData name="Gabor Horvath" userId="6d790c0b-af16-41f6-90a8-43ea99201307" providerId="ADAL" clId="{0474754D-EA67-44E7-A017-C4A2794E60AF}" dt="2021-10-20T22:55:32.198" v="7279" actId="14100"/>
          <ac:spMkLst>
            <pc:docMk/>
            <pc:sldMk cId="691404051" sldId="284"/>
            <ac:spMk id="4" creationId="{2088919A-039D-4221-BB63-EE17F36859A6}"/>
          </ac:spMkLst>
        </pc:spChg>
        <pc:spChg chg="add mod">
          <ac:chgData name="Gabor Horvath" userId="6d790c0b-af16-41f6-90a8-43ea99201307" providerId="ADAL" clId="{0474754D-EA67-44E7-A017-C4A2794E60AF}" dt="2021-10-21T19:46:24.239" v="8350" actId="1076"/>
          <ac:spMkLst>
            <pc:docMk/>
            <pc:sldMk cId="691404051" sldId="284"/>
            <ac:spMk id="5" creationId="{769E68D5-2172-4212-A1E6-B27147C02587}"/>
          </ac:spMkLst>
        </pc:spChg>
        <pc:spChg chg="mod ord">
          <ac:chgData name="Gabor Horvath" userId="6d790c0b-af16-41f6-90a8-43ea99201307" providerId="ADAL" clId="{0474754D-EA67-44E7-A017-C4A2794E60AF}" dt="2021-10-21T19:46:33.427" v="8352" actId="1076"/>
          <ac:spMkLst>
            <pc:docMk/>
            <pc:sldMk cId="691404051" sldId="284"/>
            <ac:spMk id="30" creationId="{59118601-7474-48C3-AE5A-59493010E743}"/>
          </ac:spMkLst>
        </pc:spChg>
        <pc:spChg chg="mod">
          <ac:chgData name="Gabor Horvath" userId="6d790c0b-af16-41f6-90a8-43ea99201307" providerId="ADAL" clId="{0474754D-EA67-44E7-A017-C4A2794E60AF}" dt="2021-10-21T19:46:57.824" v="8356" actId="1076"/>
          <ac:spMkLst>
            <pc:docMk/>
            <pc:sldMk cId="691404051" sldId="284"/>
            <ac:spMk id="36" creationId="{2FC8E64D-6E2B-412A-8B1E-8B8020D44496}"/>
          </ac:spMkLst>
        </pc:spChg>
        <pc:spChg chg="mod ord">
          <ac:chgData name="Gabor Horvath" userId="6d790c0b-af16-41f6-90a8-43ea99201307" providerId="ADAL" clId="{0474754D-EA67-44E7-A017-C4A2794E60AF}" dt="2021-10-21T19:46:37.200" v="8353" actId="1076"/>
          <ac:spMkLst>
            <pc:docMk/>
            <pc:sldMk cId="691404051" sldId="284"/>
            <ac:spMk id="38" creationId="{804E218C-48AF-4153-B2C8-840F69015758}"/>
          </ac:spMkLst>
        </pc:spChg>
        <pc:spChg chg="mod ord">
          <ac:chgData name="Gabor Horvath" userId="6d790c0b-af16-41f6-90a8-43ea99201307" providerId="ADAL" clId="{0474754D-EA67-44E7-A017-C4A2794E60AF}" dt="2021-10-21T19:46:30.803" v="8351" actId="1076"/>
          <ac:spMkLst>
            <pc:docMk/>
            <pc:sldMk cId="691404051" sldId="284"/>
            <ac:spMk id="44" creationId="{5080CD56-A006-4777-A0DC-82684E27B327}"/>
          </ac:spMkLst>
        </pc:spChg>
        <pc:spChg chg="mod">
          <ac:chgData name="Gabor Horvath" userId="6d790c0b-af16-41f6-90a8-43ea99201307" providerId="ADAL" clId="{0474754D-EA67-44E7-A017-C4A2794E60AF}" dt="2021-10-20T22:54:30.509" v="7262" actId="20577"/>
          <ac:spMkLst>
            <pc:docMk/>
            <pc:sldMk cId="691404051" sldId="284"/>
            <ac:spMk id="49" creationId="{9437E72C-7047-4F95-910D-19D1E589F37D}"/>
          </ac:spMkLst>
        </pc:spChg>
      </pc:sldChg>
      <pc:sldChg chg="addSp delSp modSp new mod modAnim modNotesTx">
        <pc:chgData name="Gabor Horvath" userId="6d790c0b-af16-41f6-90a8-43ea99201307" providerId="ADAL" clId="{0474754D-EA67-44E7-A017-C4A2794E60AF}" dt="2021-10-25T18:24:16.199" v="10724" actId="20577"/>
        <pc:sldMkLst>
          <pc:docMk/>
          <pc:sldMk cId="1293850605" sldId="285"/>
        </pc:sldMkLst>
        <pc:spChg chg="mod">
          <ac:chgData name="Gabor Horvath" userId="6d790c0b-af16-41f6-90a8-43ea99201307" providerId="ADAL" clId="{0474754D-EA67-44E7-A017-C4A2794E60AF}" dt="2021-10-24T15:32:11.834" v="10370"/>
          <ac:spMkLst>
            <pc:docMk/>
            <pc:sldMk cId="1293850605" sldId="285"/>
            <ac:spMk id="2" creationId="{304D168C-FBAB-45B1-AE48-0C778B3A16C8}"/>
          </ac:spMkLst>
        </pc:spChg>
        <pc:spChg chg="mod">
          <ac:chgData name="Gabor Horvath" userId="6d790c0b-af16-41f6-90a8-43ea99201307" providerId="ADAL" clId="{0474754D-EA67-44E7-A017-C4A2794E60AF}" dt="2021-10-24T15:45:38.116" v="10493" actId="27636"/>
          <ac:spMkLst>
            <pc:docMk/>
            <pc:sldMk cId="1293850605" sldId="285"/>
            <ac:spMk id="3" creationId="{61E5150C-1480-422F-9E01-08FAFF5FFC21}"/>
          </ac:spMkLst>
        </pc:spChg>
        <pc:spChg chg="add mod ord">
          <ac:chgData name="Gabor Horvath" userId="6d790c0b-af16-41f6-90a8-43ea99201307" providerId="ADAL" clId="{0474754D-EA67-44E7-A017-C4A2794E60AF}" dt="2021-10-24T15:45:47.798" v="10497"/>
          <ac:spMkLst>
            <pc:docMk/>
            <pc:sldMk cId="1293850605" sldId="285"/>
            <ac:spMk id="4" creationId="{5B6B64F4-CC12-4490-8642-7D4EBC04D70A}"/>
          </ac:spMkLst>
        </pc:spChg>
        <pc:spChg chg="add mod">
          <ac:chgData name="Gabor Horvath" userId="6d790c0b-af16-41f6-90a8-43ea99201307" providerId="ADAL" clId="{0474754D-EA67-44E7-A017-C4A2794E60AF}" dt="2021-10-20T23:03:38.924" v="7399" actId="14100"/>
          <ac:spMkLst>
            <pc:docMk/>
            <pc:sldMk cId="1293850605" sldId="285"/>
            <ac:spMk id="5" creationId="{FC8D020A-ACFE-4257-AABA-30C5E972AC7C}"/>
          </ac:spMkLst>
        </pc:spChg>
        <pc:spChg chg="add del">
          <ac:chgData name="Gabor Horvath" userId="6d790c0b-af16-41f6-90a8-43ea99201307" providerId="ADAL" clId="{0474754D-EA67-44E7-A017-C4A2794E60AF}" dt="2021-10-20T23:09:39.260" v="7564" actId="478"/>
          <ac:spMkLst>
            <pc:docMk/>
            <pc:sldMk cId="1293850605" sldId="285"/>
            <ac:spMk id="6" creationId="{5CD6ED70-7729-4CB7-A1CE-395D6725666D}"/>
          </ac:spMkLst>
        </pc:spChg>
        <pc:spChg chg="add mod">
          <ac:chgData name="Gabor Horvath" userId="6d790c0b-af16-41f6-90a8-43ea99201307" providerId="ADAL" clId="{0474754D-EA67-44E7-A017-C4A2794E60AF}" dt="2021-10-20T23:10:07.282" v="7577" actId="1076"/>
          <ac:spMkLst>
            <pc:docMk/>
            <pc:sldMk cId="1293850605" sldId="285"/>
            <ac:spMk id="7" creationId="{78222235-E0E2-49DF-8D28-2C483EAF1F01}"/>
          </ac:spMkLst>
        </pc:spChg>
        <pc:spChg chg="add mod">
          <ac:chgData name="Gabor Horvath" userId="6d790c0b-af16-41f6-90a8-43ea99201307" providerId="ADAL" clId="{0474754D-EA67-44E7-A017-C4A2794E60AF}" dt="2021-10-20T23:10:05.108" v="7576" actId="1076"/>
          <ac:spMkLst>
            <pc:docMk/>
            <pc:sldMk cId="1293850605" sldId="285"/>
            <ac:spMk id="8" creationId="{1217C77C-256F-4B8C-A81C-A0EB13667D6E}"/>
          </ac:spMkLst>
        </pc:spChg>
        <pc:spChg chg="add mod">
          <ac:chgData name="Gabor Horvath" userId="6d790c0b-af16-41f6-90a8-43ea99201307" providerId="ADAL" clId="{0474754D-EA67-44E7-A017-C4A2794E60AF}" dt="2021-10-24T15:41:52.104" v="10465" actId="1076"/>
          <ac:spMkLst>
            <pc:docMk/>
            <pc:sldMk cId="1293850605" sldId="285"/>
            <ac:spMk id="9" creationId="{1E72B319-27F8-4DC5-A3CD-23C5046FA1C0}"/>
          </ac:spMkLst>
        </pc:spChg>
        <pc:spChg chg="add mod">
          <ac:chgData name="Gabor Horvath" userId="6d790c0b-af16-41f6-90a8-43ea99201307" providerId="ADAL" clId="{0474754D-EA67-44E7-A017-C4A2794E60AF}" dt="2021-10-25T18:24:16.199" v="10724" actId="20577"/>
          <ac:spMkLst>
            <pc:docMk/>
            <pc:sldMk cId="1293850605" sldId="285"/>
            <ac:spMk id="11" creationId="{C3216838-F4D0-42D6-930D-62D55E9E68F5}"/>
          </ac:spMkLst>
        </pc:spChg>
        <pc:spChg chg="add mod">
          <ac:chgData name="Gabor Horvath" userId="6d790c0b-af16-41f6-90a8-43ea99201307" providerId="ADAL" clId="{0474754D-EA67-44E7-A017-C4A2794E60AF}" dt="2021-10-24T15:38:24.503" v="10438" actId="1076"/>
          <ac:spMkLst>
            <pc:docMk/>
            <pc:sldMk cId="1293850605" sldId="285"/>
            <ac:spMk id="12" creationId="{EEDA30BD-BC14-4117-A8E5-F64086A3A3B1}"/>
          </ac:spMkLst>
        </pc:spChg>
        <pc:spChg chg="add mod">
          <ac:chgData name="Gabor Horvath" userId="6d790c0b-af16-41f6-90a8-43ea99201307" providerId="ADAL" clId="{0474754D-EA67-44E7-A017-C4A2794E60AF}" dt="2021-10-24T15:40:53.978" v="10460" actId="1076"/>
          <ac:spMkLst>
            <pc:docMk/>
            <pc:sldMk cId="1293850605" sldId="285"/>
            <ac:spMk id="13" creationId="{4EF4C6EB-0105-4819-AEDB-2441416485C2}"/>
          </ac:spMkLst>
        </pc:spChg>
        <pc:spChg chg="add mod">
          <ac:chgData name="Gabor Horvath" userId="6d790c0b-af16-41f6-90a8-43ea99201307" providerId="ADAL" clId="{0474754D-EA67-44E7-A017-C4A2794E60AF}" dt="2021-10-24T15:40:19.216" v="10454" actId="1076"/>
          <ac:spMkLst>
            <pc:docMk/>
            <pc:sldMk cId="1293850605" sldId="285"/>
            <ac:spMk id="15" creationId="{2AB7653E-C7CC-462D-B595-FA4DE24145D0}"/>
          </ac:spMkLst>
        </pc:spChg>
        <pc:spChg chg="add del">
          <ac:chgData name="Gabor Horvath" userId="6d790c0b-af16-41f6-90a8-43ea99201307" providerId="ADAL" clId="{0474754D-EA67-44E7-A017-C4A2794E60AF}" dt="2021-10-24T15:36:15.776" v="10424" actId="478"/>
          <ac:spMkLst>
            <pc:docMk/>
            <pc:sldMk cId="1293850605" sldId="285"/>
            <ac:spMk id="37" creationId="{C8199A5D-C15F-4400-9DE8-BFB749F7E38B}"/>
          </ac:spMkLst>
        </pc:spChg>
        <pc:spChg chg="add mod">
          <ac:chgData name="Gabor Horvath" userId="6d790c0b-af16-41f6-90a8-43ea99201307" providerId="ADAL" clId="{0474754D-EA67-44E7-A017-C4A2794E60AF}" dt="2021-10-24T15:37:20.818" v="10428"/>
          <ac:spMkLst>
            <pc:docMk/>
            <pc:sldMk cId="1293850605" sldId="285"/>
            <ac:spMk id="38" creationId="{D4138446-E7BD-4E59-9EFA-8019E4FF4FD4}"/>
          </ac:spMkLst>
        </pc:spChg>
        <pc:spChg chg="add mod">
          <ac:chgData name="Gabor Horvath" userId="6d790c0b-af16-41f6-90a8-43ea99201307" providerId="ADAL" clId="{0474754D-EA67-44E7-A017-C4A2794E60AF}" dt="2021-10-24T15:37:33.670" v="10430" actId="1076"/>
          <ac:spMkLst>
            <pc:docMk/>
            <pc:sldMk cId="1293850605" sldId="285"/>
            <ac:spMk id="40" creationId="{90A0B7F2-0193-4FE2-820C-C0D8D4B1A468}"/>
          </ac:spMkLst>
        </pc:spChg>
        <pc:spChg chg="add mod">
          <ac:chgData name="Gabor Horvath" userId="6d790c0b-af16-41f6-90a8-43ea99201307" providerId="ADAL" clId="{0474754D-EA67-44E7-A017-C4A2794E60AF}" dt="2021-10-24T15:37:48.703" v="10432" actId="1076"/>
          <ac:spMkLst>
            <pc:docMk/>
            <pc:sldMk cId="1293850605" sldId="285"/>
            <ac:spMk id="42" creationId="{047778D4-5FBB-4B08-88CC-209AA72136D3}"/>
          </ac:spMkLst>
        </pc:spChg>
        <pc:spChg chg="add mod">
          <ac:chgData name="Gabor Horvath" userId="6d790c0b-af16-41f6-90a8-43ea99201307" providerId="ADAL" clId="{0474754D-EA67-44E7-A017-C4A2794E60AF}" dt="2021-10-24T15:46:29.564" v="10505" actId="1076"/>
          <ac:spMkLst>
            <pc:docMk/>
            <pc:sldMk cId="1293850605" sldId="285"/>
            <ac:spMk id="44" creationId="{9BF5D815-9730-4008-BF98-6D4C1549BEBB}"/>
          </ac:spMkLst>
        </pc:spChg>
        <pc:cxnChg chg="add del mod">
          <ac:chgData name="Gabor Horvath" userId="6d790c0b-af16-41f6-90a8-43ea99201307" providerId="ADAL" clId="{0474754D-EA67-44E7-A017-C4A2794E60AF}" dt="2021-10-24T15:35:50.905" v="10422" actId="478"/>
          <ac:cxnSpMkLst>
            <pc:docMk/>
            <pc:sldMk cId="1293850605" sldId="285"/>
            <ac:cxnSpMk id="16" creationId="{75D4662A-2DB2-4F6D-A04B-C78D2ED16C4E}"/>
          </ac:cxnSpMkLst>
        </pc:cxnChg>
      </pc:sldChg>
      <pc:sldChg chg="addSp delSp modSp add mod modNotesTx">
        <pc:chgData name="Gabor Horvath" userId="6d790c0b-af16-41f6-90a8-43ea99201307" providerId="ADAL" clId="{0474754D-EA67-44E7-A017-C4A2794E60AF}" dt="2021-10-22T17:52:30.815" v="9714" actId="20577"/>
        <pc:sldMkLst>
          <pc:docMk/>
          <pc:sldMk cId="198996345" sldId="286"/>
        </pc:sldMkLst>
        <pc:spChg chg="mod">
          <ac:chgData name="Gabor Horvath" userId="6d790c0b-af16-41f6-90a8-43ea99201307" providerId="ADAL" clId="{0474754D-EA67-44E7-A017-C4A2794E60AF}" dt="2021-10-22T02:04:27.285" v="9088" actId="20577"/>
          <ac:spMkLst>
            <pc:docMk/>
            <pc:sldMk cId="198996345" sldId="286"/>
            <ac:spMk id="2" creationId="{DFF8565F-3BE0-4DA7-8A2B-7CC39ECF763B}"/>
          </ac:spMkLst>
        </pc:spChg>
        <pc:spChg chg="del">
          <ac:chgData name="Gabor Horvath" userId="6d790c0b-af16-41f6-90a8-43ea99201307" providerId="ADAL" clId="{0474754D-EA67-44E7-A017-C4A2794E60AF}" dt="2021-10-21T15:44:19.144" v="7954" actId="478"/>
          <ac:spMkLst>
            <pc:docMk/>
            <pc:sldMk cId="198996345" sldId="286"/>
            <ac:spMk id="3" creationId="{035F228D-F9C2-4DFD-869A-C81CA0017D52}"/>
          </ac:spMkLst>
        </pc:spChg>
        <pc:spChg chg="add mod">
          <ac:chgData name="Gabor Horvath" userId="6d790c0b-af16-41f6-90a8-43ea99201307" providerId="ADAL" clId="{0474754D-EA67-44E7-A017-C4A2794E60AF}" dt="2021-10-21T22:11:32.599" v="8840" actId="1076"/>
          <ac:spMkLst>
            <pc:docMk/>
            <pc:sldMk cId="198996345" sldId="286"/>
            <ac:spMk id="4" creationId="{37F7ECF2-2DE2-484B-97DE-A6643E7B532E}"/>
          </ac:spMkLst>
        </pc:spChg>
        <pc:spChg chg="mod">
          <ac:chgData name="Gabor Horvath" userId="6d790c0b-af16-41f6-90a8-43ea99201307" providerId="ADAL" clId="{0474754D-EA67-44E7-A017-C4A2794E60AF}" dt="2021-10-21T22:07:33.444" v="8751"/>
          <ac:spMkLst>
            <pc:docMk/>
            <pc:sldMk cId="198996345" sldId="286"/>
            <ac:spMk id="5" creationId="{24466574-4835-4350-B453-F469E9767B89}"/>
          </ac:spMkLst>
        </pc:spChg>
        <pc:spChg chg="del">
          <ac:chgData name="Gabor Horvath" userId="6d790c0b-af16-41f6-90a8-43ea99201307" providerId="ADAL" clId="{0474754D-EA67-44E7-A017-C4A2794E60AF}" dt="2021-10-21T15:44:19.144" v="7954" actId="478"/>
          <ac:spMkLst>
            <pc:docMk/>
            <pc:sldMk cId="198996345" sldId="286"/>
            <ac:spMk id="6" creationId="{D6C69679-6EC5-4F0C-9B7E-AF1F0D891BE2}"/>
          </ac:spMkLst>
        </pc:spChg>
        <pc:spChg chg="del">
          <ac:chgData name="Gabor Horvath" userId="6d790c0b-af16-41f6-90a8-43ea99201307" providerId="ADAL" clId="{0474754D-EA67-44E7-A017-C4A2794E60AF}" dt="2021-10-21T15:44:19.144" v="7954" actId="478"/>
          <ac:spMkLst>
            <pc:docMk/>
            <pc:sldMk cId="198996345" sldId="286"/>
            <ac:spMk id="7" creationId="{72A132D7-3601-4989-9635-49933DFBE52F}"/>
          </ac:spMkLst>
        </pc:spChg>
        <pc:spChg chg="del">
          <ac:chgData name="Gabor Horvath" userId="6d790c0b-af16-41f6-90a8-43ea99201307" providerId="ADAL" clId="{0474754D-EA67-44E7-A017-C4A2794E60AF}" dt="2021-10-21T15:44:19.144" v="7954" actId="478"/>
          <ac:spMkLst>
            <pc:docMk/>
            <pc:sldMk cId="198996345" sldId="286"/>
            <ac:spMk id="8" creationId="{B78304A8-3C96-487A-81C6-6BDD252C7E45}"/>
          </ac:spMkLst>
        </pc:spChg>
        <pc:spChg chg="del">
          <ac:chgData name="Gabor Horvath" userId="6d790c0b-af16-41f6-90a8-43ea99201307" providerId="ADAL" clId="{0474754D-EA67-44E7-A017-C4A2794E60AF}" dt="2021-10-21T15:44:19.144" v="7954" actId="478"/>
          <ac:spMkLst>
            <pc:docMk/>
            <pc:sldMk cId="198996345" sldId="286"/>
            <ac:spMk id="9" creationId="{642EC9DA-9799-442B-BFB8-D40BA54EF339}"/>
          </ac:spMkLst>
        </pc:spChg>
        <pc:spChg chg="del">
          <ac:chgData name="Gabor Horvath" userId="6d790c0b-af16-41f6-90a8-43ea99201307" providerId="ADAL" clId="{0474754D-EA67-44E7-A017-C4A2794E60AF}" dt="2021-10-21T15:44:19.144" v="7954" actId="478"/>
          <ac:spMkLst>
            <pc:docMk/>
            <pc:sldMk cId="198996345" sldId="286"/>
            <ac:spMk id="10" creationId="{2061F2F6-0C6F-4179-A9A1-E3655D1DBA00}"/>
          </ac:spMkLst>
        </pc:spChg>
        <pc:spChg chg="del">
          <ac:chgData name="Gabor Horvath" userId="6d790c0b-af16-41f6-90a8-43ea99201307" providerId="ADAL" clId="{0474754D-EA67-44E7-A017-C4A2794E60AF}" dt="2021-10-21T15:44:19.144" v="7954" actId="478"/>
          <ac:spMkLst>
            <pc:docMk/>
            <pc:sldMk cId="198996345" sldId="286"/>
            <ac:spMk id="11" creationId="{7A23FFDD-18A0-45B1-B6E9-6FE199C3E54E}"/>
          </ac:spMkLst>
        </pc:spChg>
        <pc:spChg chg="del mod">
          <ac:chgData name="Gabor Horvath" userId="6d790c0b-af16-41f6-90a8-43ea99201307" providerId="ADAL" clId="{0474754D-EA67-44E7-A017-C4A2794E60AF}" dt="2021-10-21T15:44:19.144" v="7954" actId="478"/>
          <ac:spMkLst>
            <pc:docMk/>
            <pc:sldMk cId="198996345" sldId="286"/>
            <ac:spMk id="12" creationId="{A01F67B2-15E9-4956-9085-D6351FF864C8}"/>
          </ac:spMkLst>
        </pc:spChg>
        <pc:spChg chg="add">
          <ac:chgData name="Gabor Horvath" userId="6d790c0b-af16-41f6-90a8-43ea99201307" providerId="ADAL" clId="{0474754D-EA67-44E7-A017-C4A2794E60AF}" dt="2021-10-21T22:07:39.561" v="8752" actId="22"/>
          <ac:spMkLst>
            <pc:docMk/>
            <pc:sldMk cId="198996345" sldId="286"/>
            <ac:spMk id="13" creationId="{1177F3B4-D2E3-415B-AC8B-CB45632103BE}"/>
          </ac:spMkLst>
        </pc:spChg>
        <pc:graphicFrameChg chg="add mod modGraphic">
          <ac:chgData name="Gabor Horvath" userId="6d790c0b-af16-41f6-90a8-43ea99201307" providerId="ADAL" clId="{0474754D-EA67-44E7-A017-C4A2794E60AF}" dt="2021-10-21T22:09:39.882" v="8784" actId="1076"/>
          <ac:graphicFrameMkLst>
            <pc:docMk/>
            <pc:sldMk cId="198996345" sldId="286"/>
            <ac:graphicFrameMk id="15" creationId="{84D8A8C1-0A3A-4608-A61D-5AD7CBC68789}"/>
          </ac:graphicFrameMkLst>
        </pc:graphicFrameChg>
        <pc:cxnChg chg="del mod">
          <ac:chgData name="Gabor Horvath" userId="6d790c0b-af16-41f6-90a8-43ea99201307" providerId="ADAL" clId="{0474754D-EA67-44E7-A017-C4A2794E60AF}" dt="2021-10-21T15:44:19.144" v="7954" actId="478"/>
          <ac:cxnSpMkLst>
            <pc:docMk/>
            <pc:sldMk cId="198996345" sldId="286"/>
            <ac:cxnSpMk id="14" creationId="{B169D44C-A3CD-4264-8954-8AD3ECF814ED}"/>
          </ac:cxnSpMkLst>
        </pc:cxnChg>
        <pc:cxnChg chg="del mod">
          <ac:chgData name="Gabor Horvath" userId="6d790c0b-af16-41f6-90a8-43ea99201307" providerId="ADAL" clId="{0474754D-EA67-44E7-A017-C4A2794E60AF}" dt="2021-10-21T15:44:19.144" v="7954" actId="478"/>
          <ac:cxnSpMkLst>
            <pc:docMk/>
            <pc:sldMk cId="198996345" sldId="286"/>
            <ac:cxnSpMk id="19" creationId="{C85A2EDB-4432-4BDD-B66A-C1F62E30A08D}"/>
          </ac:cxnSpMkLst>
        </pc:cxnChg>
        <pc:cxnChg chg="del mod">
          <ac:chgData name="Gabor Horvath" userId="6d790c0b-af16-41f6-90a8-43ea99201307" providerId="ADAL" clId="{0474754D-EA67-44E7-A017-C4A2794E60AF}" dt="2021-10-21T15:44:19.144" v="7954" actId="478"/>
          <ac:cxnSpMkLst>
            <pc:docMk/>
            <pc:sldMk cId="198996345" sldId="286"/>
            <ac:cxnSpMk id="24" creationId="{5ACD5468-DE8F-4EA1-AB15-1A2ED8999C2A}"/>
          </ac:cxnSpMkLst>
        </pc:cxnChg>
        <pc:cxnChg chg="del mod">
          <ac:chgData name="Gabor Horvath" userId="6d790c0b-af16-41f6-90a8-43ea99201307" providerId="ADAL" clId="{0474754D-EA67-44E7-A017-C4A2794E60AF}" dt="2021-10-21T15:44:19.144" v="7954" actId="478"/>
          <ac:cxnSpMkLst>
            <pc:docMk/>
            <pc:sldMk cId="198996345" sldId="286"/>
            <ac:cxnSpMk id="28" creationId="{7426A10B-AFF2-4C67-A0E4-F24DDC9C7C74}"/>
          </ac:cxnSpMkLst>
        </pc:cxnChg>
        <pc:cxnChg chg="del mod">
          <ac:chgData name="Gabor Horvath" userId="6d790c0b-af16-41f6-90a8-43ea99201307" providerId="ADAL" clId="{0474754D-EA67-44E7-A017-C4A2794E60AF}" dt="2021-10-21T15:44:19.144" v="7954" actId="478"/>
          <ac:cxnSpMkLst>
            <pc:docMk/>
            <pc:sldMk cId="198996345" sldId="286"/>
            <ac:cxnSpMk id="32" creationId="{70FACC60-AD80-4B75-9631-FDC43A767151}"/>
          </ac:cxnSpMkLst>
        </pc:cxnChg>
        <pc:cxnChg chg="del mod">
          <ac:chgData name="Gabor Horvath" userId="6d790c0b-af16-41f6-90a8-43ea99201307" providerId="ADAL" clId="{0474754D-EA67-44E7-A017-C4A2794E60AF}" dt="2021-10-21T15:44:19.144" v="7954" actId="478"/>
          <ac:cxnSpMkLst>
            <pc:docMk/>
            <pc:sldMk cId="198996345" sldId="286"/>
            <ac:cxnSpMk id="36" creationId="{F3CA2EC7-D89F-405D-A866-AFEDEB1F2B5C}"/>
          </ac:cxnSpMkLst>
        </pc:cxnChg>
        <pc:cxnChg chg="del mod">
          <ac:chgData name="Gabor Horvath" userId="6d790c0b-af16-41f6-90a8-43ea99201307" providerId="ADAL" clId="{0474754D-EA67-44E7-A017-C4A2794E60AF}" dt="2021-10-21T15:44:19.144" v="7954" actId="478"/>
          <ac:cxnSpMkLst>
            <pc:docMk/>
            <pc:sldMk cId="198996345" sldId="286"/>
            <ac:cxnSpMk id="40" creationId="{8657E7D2-B190-445C-BBA5-FA21FC4AE959}"/>
          </ac:cxnSpMkLst>
        </pc:cxnChg>
        <pc:cxnChg chg="del mod">
          <ac:chgData name="Gabor Horvath" userId="6d790c0b-af16-41f6-90a8-43ea99201307" providerId="ADAL" clId="{0474754D-EA67-44E7-A017-C4A2794E60AF}" dt="2021-10-21T15:44:19.144" v="7954" actId="478"/>
          <ac:cxnSpMkLst>
            <pc:docMk/>
            <pc:sldMk cId="198996345" sldId="286"/>
            <ac:cxnSpMk id="44" creationId="{DADBD648-D9C0-44DE-A690-9C2FFBDF4C06}"/>
          </ac:cxnSpMkLst>
        </pc:cxnChg>
      </pc:sldChg>
      <pc:sldChg chg="add ord delCm">
        <pc:chgData name="Gabor Horvath" userId="6d790c0b-af16-41f6-90a8-43ea99201307" providerId="ADAL" clId="{0474754D-EA67-44E7-A017-C4A2794E60AF}" dt="2021-10-24T15:57:52.905" v="10534"/>
        <pc:sldMkLst>
          <pc:docMk/>
          <pc:sldMk cId="3266111361" sldId="287"/>
        </pc:sldMkLst>
      </pc:sldChg>
      <pc:sldChg chg="add ord modTransition delCm">
        <pc:chgData name="Gabor Horvath" userId="6d790c0b-af16-41f6-90a8-43ea99201307" providerId="ADAL" clId="{0474754D-EA67-44E7-A017-C4A2794E60AF}" dt="2021-10-25T18:22:46.991" v="10719"/>
        <pc:sldMkLst>
          <pc:docMk/>
          <pc:sldMk cId="4152419854" sldId="1999"/>
        </pc:sldMkLst>
      </pc:sldChg>
      <pc:sldChg chg="add ord modTransition delCm">
        <pc:chgData name="Gabor Horvath" userId="6d790c0b-af16-41f6-90a8-43ea99201307" providerId="ADAL" clId="{0474754D-EA67-44E7-A017-C4A2794E60AF}" dt="2021-10-25T18:23:01.996" v="10721"/>
        <pc:sldMkLst>
          <pc:docMk/>
          <pc:sldMk cId="363230368" sldId="2075"/>
        </pc:sldMkLst>
      </pc:sldChg>
      <pc:sldChg chg="add modTransition delCm">
        <pc:chgData name="Gabor Horvath" userId="6d790c0b-af16-41f6-90a8-43ea99201307" providerId="ADAL" clId="{0474754D-EA67-44E7-A017-C4A2794E60AF}" dt="2021-10-25T18:22:59.523" v="10720"/>
        <pc:sldMkLst>
          <pc:docMk/>
          <pc:sldMk cId="4022047921" sldId="2076"/>
        </pc:sldMkLst>
      </pc:sldChg>
    </pc:docChg>
  </pc:docChgLst>
</pc:chgInfo>
</file>

<file path=ppt/comments/modernComment_100_862D3175.xml><?xml version="1.0" encoding="utf-8"?>
<p188:cmLst xmlns:a="http://schemas.openxmlformats.org/drawingml/2006/main" xmlns:r="http://schemas.openxmlformats.org/officeDocument/2006/relationships" xmlns:p188="http://schemas.microsoft.com/office/powerpoint/2018/8/main">
  <p188:cm id="{73343F38-8E20-4031-88AB-96B20E41EEDE}" authorId="{EF80B9B0-2052-E07A-A704-43BEE7C50164}" status="resolved" created="2021-10-21T19:28:01.576">
    <ac:deMkLst xmlns:ac="http://schemas.microsoft.com/office/drawing/2013/main/command">
      <pc:docMk xmlns:pc="http://schemas.microsoft.com/office/powerpoint/2013/main/command"/>
      <pc:sldMk xmlns:pc="http://schemas.microsoft.com/office/powerpoint/2013/main/command" cId="2251108725" sldId="256"/>
      <ac:picMk id="5" creationId="{36ABD60C-36F0-4BD0-BEE9-D98EFA304C6F}"/>
    </ac:deMkLst>
    <p188:replyLst>
      <p188:reply id="{925EC03F-D0F5-4444-94DC-BDE1DBE6E699}" authorId="{FF27FA58-B2A4-756E-8351-10F03B5B109D}" created="2021-10-21T19:39:31.133">
        <p188:txBody>
          <a:bodyPr/>
          <a:lstStyle/>
          <a:p>
            <a:r>
              <a:rPr lang="en-US"/>
              <a:t>Indeed, thanks ☺️</a:t>
            </a:r>
          </a:p>
        </p188:txBody>
      </p188:reply>
    </p188:replyLst>
    <p188:txBody>
      <a:bodyPr/>
      <a:lstStyle/>
      <a:p>
        <a:r>
          <a:rPr lang="en-US"/>
          <a:t>this logo doesn't quite fit when presenting (I think shift up slightly?)</a:t>
        </a:r>
      </a:p>
    </p188:txBody>
  </p188:cm>
</p188:cmLst>
</file>

<file path=ppt/comments/modernComment_101_A9045C01.xml><?xml version="1.0" encoding="utf-8"?>
<p188:cmLst xmlns:a="http://schemas.openxmlformats.org/drawingml/2006/main" xmlns:r="http://schemas.openxmlformats.org/officeDocument/2006/relationships" xmlns:p188="http://schemas.microsoft.com/office/powerpoint/2018/8/main">
  <p188:cm id="{BCC16819-CFC6-4274-8D18-4D772433A1BA}" authorId="{EF80B9B0-2052-E07A-A704-43BEE7C50164}" status="resolved" created="2021-10-21T19:30:48.814">
    <ac:txMkLst xmlns:ac="http://schemas.microsoft.com/office/drawing/2013/main/command">
      <pc:docMk xmlns:pc="http://schemas.microsoft.com/office/powerpoint/2013/main/command"/>
      <pc:sldMk xmlns:pc="http://schemas.microsoft.com/office/powerpoint/2013/main/command" cId="2835635201" sldId="257"/>
      <ac:spMk id="3" creationId="{89A962B8-FDBB-41DC-A5D2-3BCD57424E98}"/>
      <ac:txMk cp="110" len="1">
        <ac:context len="127" hash="353876468"/>
      </ac:txMk>
    </ac:txMkLst>
    <p188:pos x="1935345" y="3405398"/>
    <p188:txBody>
      <a:bodyPr/>
      <a:lstStyle/>
      <a:p>
        <a:r>
          <a:rPr lang="en-US"/>
          <a:t>maybe something more specific, like "lessons learned" or "moving forward" or something like that?</a:t>
        </a:r>
      </a:p>
    </p188:txBody>
  </p188:cm>
</p188:cmLst>
</file>

<file path=ppt/comments/modernComment_105_7325C8E4.xml><?xml version="1.0" encoding="utf-8"?>
<p188:cmLst xmlns:a="http://schemas.openxmlformats.org/drawingml/2006/main" xmlns:r="http://schemas.openxmlformats.org/officeDocument/2006/relationships" xmlns:p188="http://schemas.microsoft.com/office/powerpoint/2018/8/main">
  <p188:cm id="{6A3BF4FE-0771-49B0-A5A6-895246D2D1C2}" authorId="{EF80B9B0-2052-E07A-A704-43BEE7C50164}" created="2021-10-21T19:32:22.567">
    <ac:deMkLst xmlns:ac="http://schemas.microsoft.com/office/drawing/2013/main/command">
      <pc:docMk xmlns:pc="http://schemas.microsoft.com/office/powerpoint/2013/main/command"/>
      <pc:sldMk xmlns:pc="http://schemas.microsoft.com/office/powerpoint/2013/main/command" cId="1931856100" sldId="261"/>
      <ac:picMk id="5" creationId="{6CB61ABE-F20B-4AA9-9176-FA803F6AC65B}"/>
    </ac:deMkLst>
    <p188:txBody>
      <a:bodyPr/>
      <a:lstStyle/>
      <a:p>
        <a:r>
          <a:rPr lang="en-US"/>
          <a:t>i wonder, is it better to show squiggly-lines of source code instead of compiler switches?  maybe not, just my intuition</a:t>
        </a:r>
      </a:p>
    </p188:txBody>
  </p188:cm>
</p188:cmLst>
</file>

<file path=ppt/comments/modernComment_10F_28B573B4.xml><?xml version="1.0" encoding="utf-8"?>
<p188:cmLst xmlns:a="http://schemas.openxmlformats.org/drawingml/2006/main" xmlns:r="http://schemas.openxmlformats.org/officeDocument/2006/relationships" xmlns:p188="http://schemas.microsoft.com/office/powerpoint/2018/8/main">
  <p188:cm id="{D32190BA-9C32-4499-BF73-0FB2F7EE2A07}" authorId="{EF80B9B0-2052-E07A-A704-43BEE7C50164}" status="resolved" created="2021-10-21T19:42:59.808">
    <ac:deMkLst xmlns:ac="http://schemas.microsoft.com/office/drawing/2013/main/command">
      <pc:docMk xmlns:pc="http://schemas.microsoft.com/office/powerpoint/2013/main/command"/>
      <pc:sldMk xmlns:pc="http://schemas.microsoft.com/office/powerpoint/2013/main/command" cId="682980276" sldId="271"/>
      <ac:spMk id="4" creationId="{CD323098-FBCB-4E60-9326-6C102D4210B6}"/>
    </ac:deMkLst>
    <p188:replyLst>
      <p188:reply id="{17B58F3F-B11D-4ED2-BC1C-F82EF789F7A7}" authorId="{FF27FA58-B2A4-756E-8351-10F03B5B109D}" created="2021-10-21T19:43:51.934">
        <p188:txBody>
          <a:bodyPr/>
          <a:lstStyle/>
          <a:p>
            <a:r>
              <a:rPr lang="en-US"/>
              <a:t>Is the new one readable?</a:t>
            </a:r>
          </a:p>
        </p188:txBody>
      </p188:reply>
      <p188:reply id="{AA5A4557-4DBE-4FC5-93D4-D5A4B009921A}" authorId="{EF80B9B0-2052-E07A-A704-43BEE7C50164}" created="2021-10-21T19:59:03.659">
        <p188:txBody>
          <a:bodyPr/>
          <a:lstStyle/>
          <a:p>
            <a:r>
              <a:rPr lang="en-US"/>
              <a:t>I changed it to an angle I find readable, is it good for you?</a:t>
            </a:r>
          </a:p>
        </p188:txBody>
      </p188:reply>
      <p188:reply id="{75282850-EE53-455A-A14E-193FEBF11E24}" authorId="{FF27FA58-B2A4-756E-8351-10F03B5B109D}" created="2021-10-21T20:05:28.672">
        <p188:txBody>
          <a:bodyPr/>
          <a:lstStyle/>
          <a:p>
            <a:r>
              <a:rPr lang="en-US"/>
              <a:t>Looks good.</a:t>
            </a:r>
          </a:p>
        </p188:txBody>
      </p188:reply>
    </p188:replyLst>
    <p188:txBody>
      <a:bodyPr/>
      <a:lstStyle/>
      <a:p>
        <a:r>
          <a:rPr lang="en-US"/>
          <a:t>tilt a bit less, hard to read at this angle</a:t>
        </a:r>
      </a:p>
    </p188:txBody>
  </p188:cm>
</p188:cmLst>
</file>

<file path=ppt/comments/modernComment_114_1AC2CDDF.xml><?xml version="1.0" encoding="utf-8"?>
<p188:cmLst xmlns:a="http://schemas.openxmlformats.org/drawingml/2006/main" xmlns:r="http://schemas.openxmlformats.org/officeDocument/2006/relationships" xmlns:p188="http://schemas.microsoft.com/office/powerpoint/2018/8/main">
  <p188:cm id="{AECADF2F-C8D7-405F-BEE4-A7123315F03A}" authorId="{EF80B9B0-2052-E07A-A704-43BEE7C50164}" created="2021-10-21T19:55:46.639">
    <ac:deMkLst xmlns:ac="http://schemas.microsoft.com/office/drawing/2013/main/command">
      <pc:docMk xmlns:pc="http://schemas.microsoft.com/office/powerpoint/2013/main/command"/>
      <pc:sldMk xmlns:pc="http://schemas.microsoft.com/office/powerpoint/2013/main/command" cId="448974303" sldId="276"/>
      <ac:picMk id="6" creationId="{CC377C6D-B039-40A3-960E-BFD9068E693A}"/>
    </ac:deMkLst>
    <p188:replyLst>
      <p188:reply id="{7ED3E4FC-AA1C-4C78-8AD2-566FC4D94F94}" authorId="{FF27FA58-B2A4-756E-8351-10F03B5B109D}" created="2021-10-21T19:59:22.107">
        <p188:txBody>
          <a:bodyPr/>
          <a:lstStyle/>
          <a:p>
            <a:r>
              <a:rPr lang="en-US"/>
              <a:t>Yeah, I think these are not supposed to be standalone, and they really need the explanation.</a:t>
            </a:r>
          </a:p>
        </p188:txBody>
      </p188:reply>
    </p188:replyLst>
    <p188:txBody>
      <a:bodyPr/>
      <a:lstStyle/>
      <a:p>
        <a:r>
          <a:rPr lang="en-US"/>
          <a:t>not gonna lie watching this without any explanation is super confusing -- there's a *lot* of symbols and a lot of movement happening, get lost very quickly</a:t>
        </a:r>
      </a:p>
    </p188:txBody>
  </p188:cm>
</p188:cmLst>
</file>

<file path=ppt/comments/modernComment_116_83899EC6.xml><?xml version="1.0" encoding="utf-8"?>
<p188:cmLst xmlns:a="http://schemas.openxmlformats.org/drawingml/2006/main" xmlns:r="http://schemas.openxmlformats.org/officeDocument/2006/relationships" xmlns:p188="http://schemas.microsoft.com/office/powerpoint/2018/8/main">
  <p188:cm id="{EDA0D9A0-4EEB-4099-BC56-7C0CAF2F4EE4}" authorId="{EF80B9B0-2052-E07A-A704-43BEE7C50164}" status="resolved" created="2021-10-21T19:41:47.588">
    <ac:deMkLst xmlns:ac="http://schemas.microsoft.com/office/drawing/2013/main/command">
      <pc:docMk xmlns:pc="http://schemas.microsoft.com/office/powerpoint/2013/main/command"/>
      <pc:sldMk xmlns:pc="http://schemas.microsoft.com/office/powerpoint/2013/main/command" cId="2206834374" sldId="278"/>
      <ac:picMk id="9" creationId="{E9B487C4-3EE7-4F51-A32E-E9238F86E7F2}"/>
    </ac:deMkLst>
    <p188:txBody>
      <a:bodyPr/>
      <a:lstStyle/>
      <a:p>
        <a:r>
          <a:rPr lang="en-US"/>
          <a:t>logo misaligned here as well</a:t>
        </a:r>
      </a:p>
    </p188:txBody>
  </p188:cm>
</p188:cmLst>
</file>

<file path=ppt/comments/modernComment_11A_3F7E116C.xml><?xml version="1.0" encoding="utf-8"?>
<p188:cmLst xmlns:a="http://schemas.openxmlformats.org/drawingml/2006/main" xmlns:r="http://schemas.openxmlformats.org/officeDocument/2006/relationships" xmlns:p188="http://schemas.microsoft.com/office/powerpoint/2018/8/main">
  <p188:cm id="{5595B2E7-7AFB-4516-AEC4-2797F4DF410F}" authorId="{EF80B9B0-2052-E07A-A704-43BEE7C50164}" status="resolved" created="2021-10-21T19:48:14.456">
    <ac:deMkLst xmlns:ac="http://schemas.microsoft.com/office/drawing/2013/main/command">
      <pc:docMk xmlns:pc="http://schemas.microsoft.com/office/powerpoint/2013/main/command"/>
      <pc:sldMk xmlns:pc="http://schemas.microsoft.com/office/powerpoint/2013/main/command" cId="1065226604" sldId="282"/>
      <ac:spMk id="11" creationId="{2A1F399E-BADF-4424-B701-D974812CD239}"/>
    </ac:deMkLst>
    <p188:replyLst>
      <p188:reply id="{9AD9D1FF-5622-4281-B687-3CD6DC560A94}" authorId="{FF27FA58-B2A4-756E-8351-10F03B5B109D}" created="2021-10-21T19:58:55.212">
        <p188:txBody>
          <a:bodyPr/>
          <a:lstStyle/>
          <a:p>
            <a:r>
              <a:rPr lang="en-US"/>
              <a:t>Good idea!</a:t>
            </a:r>
          </a:p>
        </p188:txBody>
      </p188:reply>
    </p188:replyLst>
    <p188:txBody>
      <a:bodyPr/>
      <a:lstStyle/>
      <a:p>
        <a:r>
          <a:rPr lang="en-US"/>
          <a:t>maybe add a second arrow to make more obvious:
x = c --&gt; x &gt;= c, x &lt;= c --&gt; -x &lt;= -c, x &lt;= c
or could even use a transformation to transform the x &gt;= c into -x &lt;= -c
 (although maybe it's best to keep all items visible, to avoid confusion, so perhaps it's better to *not* use animation here?)</a:t>
        </a:r>
      </a:p>
    </p188:txBody>
  </p188:cm>
  <p188:cm id="{84420AE9-811D-4A66-BDCA-F59098CABA66}" authorId="{EF80B9B0-2052-E07A-A704-43BEE7C50164}" status="resolved" created="2021-10-21T19:51:25.601">
    <ac:deMkLst xmlns:ac="http://schemas.microsoft.com/office/drawing/2013/main/command">
      <pc:docMk xmlns:pc="http://schemas.microsoft.com/office/powerpoint/2013/main/command"/>
      <pc:sldMk xmlns:pc="http://schemas.microsoft.com/office/powerpoint/2013/main/command" cId="1065226604" sldId="282"/>
      <ac:spMk id="12" creationId="{ADD3339B-A06A-4C54-8864-372111ACF954}"/>
    </ac:deMkLst>
    <p188:replyLst>
      <p188:reply id="{562E181F-9E74-43A2-B677-7943E7F435EB}" authorId="{FF27FA58-B2A4-756E-8351-10F03B5B109D}" created="2021-10-21T19:57:53.904">
        <p188:txBody>
          <a:bodyPr/>
          <a:lstStyle/>
          <a:p>
            <a:r>
              <a:rPr lang="en-US"/>
              <a:t>here, x and y are variables, c is constant.  Unfortunately, this part is not really obvious without the explanation.</a:t>
            </a:r>
          </a:p>
        </p188:txBody>
      </p188:reply>
      <p188:reply id="{6A333346-4F8A-4593-AA57-26EE6CF0E6EA}" authorId="{FF27FA58-B2A4-756E-8351-10F03B5B109D}" created="2021-10-21T20:10:27.663">
        <p188:txBody>
          <a:bodyPr/>
          <a:lstStyle/>
          <a:p>
            <a:r>
              <a:rPr lang="en-US"/>
              <a:t>Rewrote this to x_1 and x_2, hopefully that makes it clearer.</a:t>
            </a:r>
          </a:p>
        </p188:txBody>
      </p188:reply>
    </p188:replyLst>
    <p188:txBody>
      <a:bodyPr/>
      <a:lstStyle/>
      <a:p>
        <a:r>
          <a:rPr lang="en-US"/>
          <a:t>replace `y` with `c`?</a:t>
        </a:r>
      </a:p>
    </p188:txBody>
  </p188:cm>
</p188:cmLst>
</file>

<file path=ppt/comments/modernComment_11C_2935FD13.xml><?xml version="1.0" encoding="utf-8"?>
<p188:cmLst xmlns:a="http://schemas.openxmlformats.org/drawingml/2006/main" xmlns:r="http://schemas.openxmlformats.org/officeDocument/2006/relationships" xmlns:p188="http://schemas.microsoft.com/office/powerpoint/2018/8/main">
  <p188:cm id="{9397B7D1-B026-44C3-892B-ACF50B2C78A2}" authorId="{EF80B9B0-2052-E07A-A704-43BEE7C50164}" status="resolved" created="2021-10-21T19:45:46.749">
    <ac:deMkLst xmlns:ac="http://schemas.microsoft.com/office/drawing/2013/main/command">
      <pc:docMk xmlns:pc="http://schemas.microsoft.com/office/powerpoint/2013/main/command"/>
      <pc:sldMk xmlns:pc="http://schemas.microsoft.com/office/powerpoint/2013/main/command" cId="691404051" sldId="284"/>
      <ac:spMk id="3" creationId="{1D6F4329-CC30-41CE-8A9C-2CE4E00EC3D7}"/>
    </ac:deMkLst>
    <p188:txBody>
      <a:bodyPr/>
      <a:lstStyle/>
      <a:p>
        <a:r>
          <a:rPr lang="en-US"/>
          <a:t>the bounding area kind of looks like it's missing some of the x's on the edges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7021C4-F3F7-4A1B-B38B-9CFE98A5256D}" type="datetimeFigureOut">
              <a:rPr lang="en-US" smtClean="0"/>
              <a:t>10/28/2021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381B2-102C-4AA6-AFE6-C428E64EBAAF}" type="slidenum">
              <a:rPr lang="en-US" smtClean="0"/>
              <a:t>‹#›</a:t>
            </a:fld>
            <a:endParaRPr lang="en-US"/>
          </a:p>
        </p:txBody>
      </p:sp>
    </p:spTree>
    <p:extLst>
      <p:ext uri="{BB962C8B-B14F-4D97-AF65-F5344CB8AC3E}">
        <p14:creationId xmlns:p14="http://schemas.microsoft.com/office/powerpoint/2010/main" val="3698437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Lucida Grande"/>
              </a:rPr>
              <a:t>Short introduction about static analysis</a:t>
            </a:r>
            <a:br>
              <a:rPr lang="en-US" dirty="0"/>
            </a:br>
            <a:r>
              <a:rPr lang="en-US" b="0" i="0" dirty="0">
                <a:solidFill>
                  <a:srgbClr val="000000"/>
                </a:solidFill>
                <a:effectLst/>
                <a:latin typeface="Lucida Grande"/>
              </a:rPr>
              <a:t>* Introduce the concept of path-sensitivity through examples from MSVC, some small demos</a:t>
            </a:r>
            <a:br>
              <a:rPr lang="en-US" dirty="0"/>
            </a:br>
            <a:r>
              <a:rPr lang="en-US" b="0" i="0" dirty="0">
                <a:solidFill>
                  <a:srgbClr val="000000"/>
                </a:solidFill>
                <a:effectLst/>
                <a:latin typeface="Lucida Grande"/>
              </a:rPr>
              <a:t>* Discuss how path sensitive analysis is implemented</a:t>
            </a:r>
            <a:br>
              <a:rPr lang="en-US" dirty="0"/>
            </a:br>
            <a:r>
              <a:rPr lang="en-US" b="0" i="0" dirty="0">
                <a:solidFill>
                  <a:srgbClr val="000000"/>
                </a:solidFill>
                <a:effectLst/>
                <a:latin typeface="Lucida Grande"/>
              </a:rPr>
              <a:t>- Modeling memory, bindings</a:t>
            </a:r>
            <a:br>
              <a:rPr lang="en-US" dirty="0"/>
            </a:br>
            <a:r>
              <a:rPr lang="en-US" b="0" i="0" dirty="0">
                <a:solidFill>
                  <a:srgbClr val="000000"/>
                </a:solidFill>
                <a:effectLst/>
                <a:latin typeface="Lucida Grande"/>
              </a:rPr>
              <a:t>- The use of solvers, a simple decision procedure</a:t>
            </a:r>
            <a:br>
              <a:rPr lang="en-US" dirty="0"/>
            </a:br>
            <a:r>
              <a:rPr lang="en-US" b="0" i="0" dirty="0">
                <a:solidFill>
                  <a:srgbClr val="000000"/>
                </a:solidFill>
                <a:effectLst/>
                <a:latin typeface="Lucida Grande"/>
              </a:rPr>
              <a:t>- How analysis state is tracked</a:t>
            </a:r>
            <a:br>
              <a:rPr lang="en-US" dirty="0"/>
            </a:br>
            <a:r>
              <a:rPr lang="en-US" b="0" i="0" dirty="0">
                <a:solidFill>
                  <a:srgbClr val="000000"/>
                </a:solidFill>
                <a:effectLst/>
                <a:latin typeface="Lucida Grande"/>
              </a:rPr>
              <a:t>- Other modeling considerations (preconditions, postconditions, how could contracts help)</a:t>
            </a:r>
            <a:br>
              <a:rPr lang="en-US" dirty="0"/>
            </a:br>
            <a:r>
              <a:rPr lang="en-US" b="0" i="0" dirty="0">
                <a:solidFill>
                  <a:srgbClr val="000000"/>
                </a:solidFill>
                <a:effectLst/>
                <a:latin typeface="Lucida Grande"/>
              </a:rPr>
              <a:t>* The tradeoffs of path-sensitive analysis</a:t>
            </a:r>
            <a:br>
              <a:rPr lang="en-US" dirty="0"/>
            </a:br>
            <a:r>
              <a:rPr lang="en-US" b="0" i="0" dirty="0">
                <a:solidFill>
                  <a:srgbClr val="000000"/>
                </a:solidFill>
                <a:effectLst/>
                <a:latin typeface="Lucida Grande"/>
              </a:rPr>
              <a:t>* How to use the path sensitive checks in MSVC</a:t>
            </a:r>
            <a:br>
              <a:rPr lang="en-US" dirty="0"/>
            </a:br>
            <a:r>
              <a:rPr lang="en-US" b="0" i="0" dirty="0">
                <a:solidFill>
                  <a:srgbClr val="000000"/>
                </a:solidFill>
                <a:effectLst/>
                <a:latin typeface="Lucida Grande"/>
              </a:rPr>
              <a:t>- Enabling them, interpreting error messages, dealing with false positives</a:t>
            </a:r>
            <a:br>
              <a:rPr lang="en-US" dirty="0"/>
            </a:br>
            <a:r>
              <a:rPr lang="en-US" b="0" i="0" dirty="0">
                <a:solidFill>
                  <a:srgbClr val="000000"/>
                </a:solidFill>
                <a:effectLst/>
                <a:latin typeface="Lucida Grande"/>
              </a:rPr>
              <a:t>* Upcoming checks and features in MSVC</a:t>
            </a:r>
            <a:br>
              <a:rPr lang="en-US" dirty="0"/>
            </a:br>
            <a:r>
              <a:rPr lang="en-US" b="0" i="0" dirty="0">
                <a:solidFill>
                  <a:srgbClr val="000000"/>
                </a:solidFill>
                <a:effectLst/>
                <a:latin typeface="Lucida Grande"/>
              </a:rPr>
              <a:t>* Conclusion</a:t>
            </a:r>
          </a:p>
          <a:p>
            <a:pPr marL="171450" indent="-171450">
              <a:buFont typeface="Arial" panose="020B0604020202020204" pitchFamily="34" charset="0"/>
              <a:buChar char="•"/>
            </a:pPr>
            <a:endParaRPr lang="en-US" b="0" i="0" dirty="0">
              <a:solidFill>
                <a:srgbClr val="000000"/>
              </a:solidFill>
              <a:effectLst/>
              <a:latin typeface="Lucida Grande"/>
            </a:endParaRPr>
          </a:p>
          <a:p>
            <a:pPr marL="171450" indent="-171450">
              <a:buFont typeface="Arial" panose="020B0604020202020204" pitchFamily="34" charset="0"/>
              <a:buChar char="•"/>
            </a:pPr>
            <a:r>
              <a:rPr lang="en-US" b="0" i="0" dirty="0">
                <a:solidFill>
                  <a:srgbClr val="000000"/>
                </a:solidFill>
                <a:effectLst/>
                <a:latin typeface="Lucida Grande"/>
              </a:rPr>
              <a:t>Path-sensitive static analysis simulates the runtime behavior of the program code and uses the analysis state to evaluate which branches can be taken. It is an effective tool to find non-trivial bugs in code at compile time. While checks based on such analysis can take longer time to run, they have a sophisticated understanding of the code that helps them uncover semantic issues. First, I will discuss how can you turn these checks on and how to make sense of the warning messages they produce. Furthermore, I will do a deep dive on what makes path-sensitive analysis an effective tool to reason about code and how MSVC is leveraging this power to find bugs. In particular, I will explain how modern tools like constraint solvers can help increase the precision of the analysis. Throughout the talk, I will not only feature already released checks but also give a glimpse of the upcoming ones that we are actively working on. All the checks in the demo will be available for free in the community edition of Visual Studio and as security actions in GitHub.</a:t>
            </a:r>
          </a:p>
          <a:p>
            <a:pPr marL="171450" indent="-171450">
              <a:buFont typeface="Arial" panose="020B0604020202020204" pitchFamily="34" charset="0"/>
              <a:buChar char="•"/>
            </a:pPr>
            <a:endParaRPr lang="en-US" b="0" i="0" dirty="0">
              <a:solidFill>
                <a:srgbClr val="000000"/>
              </a:solidFill>
              <a:effectLst/>
              <a:latin typeface="Lucida Grande"/>
            </a:endParaRPr>
          </a:p>
          <a:p>
            <a:pPr marL="171450" indent="-171450">
              <a:buFont typeface="Arial" panose="020B0604020202020204" pitchFamily="34" charset="0"/>
              <a:buChar char="•"/>
            </a:pPr>
            <a:endParaRPr lang="en-US" b="0" i="0" dirty="0">
              <a:solidFill>
                <a:srgbClr val="000000"/>
              </a:solidFill>
              <a:effectLst/>
              <a:latin typeface="Lucida Grand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#1: Flow sensitive -- insufficient because doesn't accurately track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#2: Path </a:t>
            </a:r>
            <a:r>
              <a:rPr lang="en-US" sz="1800" dirty="0" err="1">
                <a:effectLst/>
                <a:latin typeface="Calibri" panose="020F0502020204030204" pitchFamily="34" charset="0"/>
                <a:ea typeface="Calibri" panose="020F0502020204030204" pitchFamily="34" charset="0"/>
              </a:rPr>
              <a:t>sensitve</a:t>
            </a:r>
            <a:r>
              <a:rPr lang="en-US" sz="1800" dirty="0">
                <a:effectLst/>
                <a:latin typeface="Calibri" panose="020F0502020204030204" pitchFamily="34" charset="0"/>
                <a:ea typeface="Calibri" panose="020F0502020204030204" pitchFamily="34" charset="0"/>
              </a:rPr>
              <a:t> - *does* accurately (100% ~ more or less) track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#3: how do we track values? (aka how do we map from source code, to our path-sensitive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    - values are accessed by names in the source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    - problem: multiple names may refer to the *same*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#4: now that we have the values... representation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 we try to track what possible values an alias can have: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it can be very large, cannot possibly enumerate all of the possible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  1) very hard to infer all of the possible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2) takes a TON of memory + computation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 instead, use clever mathematical models to represent these sets:</a:t>
            </a:r>
          </a:p>
          <a:p>
            <a:pPr marL="171450" indent="-1714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 throughout the traversal of the source code by the path-sensitive engine, we accumulate these "possible-value" sets for each of the aliases, forming a kind of database, and then ultimately at points of interest (i.e., branch guards), we want to perform a query against this database to see if a property is true:</a:t>
            </a:r>
            <a:endParaRPr lang="en-US" sz="1800" b="0" i="0" dirty="0">
              <a:solidFill>
                <a:srgbClr val="000000"/>
              </a:solidFill>
              <a:effectLst/>
              <a:latin typeface="Lucida Grand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            well, this is just a math problem! (values &amp; 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#5 canonicalization of the mathematical forms: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1</a:t>
            </a:fld>
            <a:endParaRPr lang="en-US"/>
          </a:p>
        </p:txBody>
      </p:sp>
    </p:spTree>
    <p:extLst>
      <p:ext uri="{BB962C8B-B14F-4D97-AF65-F5344CB8AC3E}">
        <p14:creationId xmlns:p14="http://schemas.microsoft.com/office/powerpoint/2010/main" val="1164884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Sometimes there are legitimate reason to not to care about path sensitivity</a:t>
            </a:r>
          </a:p>
          <a:p>
            <a:endParaRPr lang="en-US" dirty="0"/>
          </a:p>
          <a:p>
            <a:r>
              <a:rPr lang="en-US" dirty="0"/>
              <a:t>SPA lecture notes for the more mathematically inclined, it is free and actively maintained/improved</a:t>
            </a:r>
          </a:p>
          <a:p>
            <a:endParaRPr lang="en-US" dirty="0"/>
          </a:p>
          <a:p>
            <a:r>
              <a:rPr lang="en-US" dirty="0"/>
              <a:t>Engineering a compiler is more applied</a:t>
            </a:r>
          </a:p>
        </p:txBody>
      </p:sp>
      <p:sp>
        <p:nvSpPr>
          <p:cNvPr id="4" name="Slide Number Placeholder 3"/>
          <p:cNvSpPr>
            <a:spLocks noGrp="1"/>
          </p:cNvSpPr>
          <p:nvPr>
            <p:ph type="sldNum" sz="quarter" idx="5"/>
          </p:nvPr>
        </p:nvSpPr>
        <p:spPr/>
        <p:txBody>
          <a:bodyPr/>
          <a:lstStyle/>
          <a:p>
            <a:fld id="{1C9381B2-102C-4AA6-AFE6-C428E64EBAAF}" type="slidenum">
              <a:rPr lang="en-US" smtClean="0"/>
              <a:t>10</a:t>
            </a:fld>
            <a:endParaRPr lang="en-US"/>
          </a:p>
        </p:txBody>
      </p:sp>
    </p:spTree>
    <p:extLst>
      <p:ext uri="{BB962C8B-B14F-4D97-AF65-F5344CB8AC3E}">
        <p14:creationId xmlns:p14="http://schemas.microsoft.com/office/powerpoint/2010/main" val="2558637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12</a:t>
            </a:fld>
            <a:endParaRPr lang="en-US"/>
          </a:p>
        </p:txBody>
      </p:sp>
    </p:spTree>
    <p:extLst>
      <p:ext uri="{BB962C8B-B14F-4D97-AF65-F5344CB8AC3E}">
        <p14:creationId xmlns:p14="http://schemas.microsoft.com/office/powerpoint/2010/main" val="38274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Anatomy of path sensitive analysis</a:t>
            </a:r>
          </a:p>
        </p:txBody>
      </p:sp>
      <p:sp>
        <p:nvSpPr>
          <p:cNvPr id="4" name="Slide Number Placeholder 3"/>
          <p:cNvSpPr>
            <a:spLocks noGrp="1"/>
          </p:cNvSpPr>
          <p:nvPr>
            <p:ph type="sldNum" sz="quarter" idx="5"/>
          </p:nvPr>
        </p:nvSpPr>
        <p:spPr/>
        <p:txBody>
          <a:bodyPr/>
          <a:lstStyle/>
          <a:p>
            <a:fld id="{1C9381B2-102C-4AA6-AFE6-C428E64EBAAF}" type="slidenum">
              <a:rPr lang="en-US" smtClean="0"/>
              <a:t>13</a:t>
            </a:fld>
            <a:endParaRPr lang="en-US"/>
          </a:p>
        </p:txBody>
      </p:sp>
    </p:spTree>
    <p:extLst>
      <p:ext uri="{BB962C8B-B14F-4D97-AF65-F5344CB8AC3E}">
        <p14:creationId xmlns:p14="http://schemas.microsoft.com/office/powerpoint/2010/main" val="382744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Exponential in branching factor</a:t>
            </a:r>
          </a:p>
          <a:p>
            <a:endParaRPr lang="en-US" dirty="0"/>
          </a:p>
          <a:p>
            <a:r>
              <a:rPr lang="en-US" dirty="0"/>
              <a:t>Unbounded paths in the presence of loops (web server could answer request for all eternity)</a:t>
            </a:r>
          </a:p>
          <a:p>
            <a:r>
              <a:rPr lang="en-US" dirty="0"/>
              <a:t>We cannot achieve full precision no matter how much performance we are willing to sacrifice</a:t>
            </a:r>
          </a:p>
          <a:p>
            <a:endParaRPr lang="en-US" dirty="0"/>
          </a:p>
          <a:p>
            <a:r>
              <a:rPr lang="en-US" dirty="0"/>
              <a:t>Cannot check all paths -&gt; cannot find </a:t>
            </a:r>
            <a:r>
              <a:rPr lang="en-US"/>
              <a:t>all bugs</a:t>
            </a:r>
            <a:endParaRPr lang="en-US" dirty="0"/>
          </a:p>
          <a:p>
            <a:endParaRPr lang="en-US" dirty="0"/>
          </a:p>
          <a:p>
            <a:r>
              <a:rPr lang="en-US" dirty="0"/>
              <a:t>Sometimes we can merge states, when the tracked property is identical </a:t>
            </a:r>
          </a:p>
        </p:txBody>
      </p:sp>
      <p:sp>
        <p:nvSpPr>
          <p:cNvPr id="4" name="Slide Number Placeholder 3"/>
          <p:cNvSpPr>
            <a:spLocks noGrp="1"/>
          </p:cNvSpPr>
          <p:nvPr>
            <p:ph type="sldNum" sz="quarter" idx="5"/>
          </p:nvPr>
        </p:nvSpPr>
        <p:spPr/>
        <p:txBody>
          <a:bodyPr/>
          <a:lstStyle/>
          <a:p>
            <a:fld id="{1C9381B2-102C-4AA6-AFE6-C428E64EBAAF}" type="slidenum">
              <a:rPr lang="en-US" smtClean="0"/>
              <a:t>14</a:t>
            </a:fld>
            <a:endParaRPr lang="en-US"/>
          </a:p>
        </p:txBody>
      </p:sp>
    </p:spTree>
    <p:extLst>
      <p:ext uri="{BB962C8B-B14F-4D97-AF65-F5344CB8AC3E}">
        <p14:creationId xmlns:p14="http://schemas.microsoft.com/office/powerpoint/2010/main" val="3507323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link leads to a blogpost describing the checks along with the instructions how to enable them. Slides will be available.</a:t>
            </a:r>
          </a:p>
        </p:txBody>
      </p:sp>
      <p:sp>
        <p:nvSpPr>
          <p:cNvPr id="4" name="Slide Number Placeholder 3"/>
          <p:cNvSpPr>
            <a:spLocks noGrp="1"/>
          </p:cNvSpPr>
          <p:nvPr>
            <p:ph type="sldNum" sz="quarter" idx="5"/>
          </p:nvPr>
        </p:nvSpPr>
        <p:spPr/>
        <p:txBody>
          <a:bodyPr/>
          <a:lstStyle/>
          <a:p>
            <a:fld id="{1C9381B2-102C-4AA6-AFE6-C428E64EBAAF}" type="slidenum">
              <a:rPr lang="en-US" smtClean="0"/>
              <a:t>15</a:t>
            </a:fld>
            <a:endParaRPr lang="en-US"/>
          </a:p>
        </p:txBody>
      </p:sp>
    </p:spTree>
    <p:extLst>
      <p:ext uri="{BB962C8B-B14F-4D97-AF65-F5344CB8AC3E}">
        <p14:creationId xmlns:p14="http://schemas.microsoft.com/office/powerpoint/2010/main" val="213346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16</a:t>
            </a:fld>
            <a:endParaRPr lang="en-US"/>
          </a:p>
        </p:txBody>
      </p:sp>
    </p:spTree>
    <p:extLst>
      <p:ext uri="{BB962C8B-B14F-4D97-AF65-F5344CB8AC3E}">
        <p14:creationId xmlns:p14="http://schemas.microsoft.com/office/powerpoint/2010/main" val="3442377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multiple names to refer to the same value</a:t>
            </a:r>
          </a:p>
          <a:p>
            <a:r>
              <a:rPr lang="en-US" dirty="0"/>
              <a:t>Clang Static Analyzer is using graphical</a:t>
            </a:r>
          </a:p>
        </p:txBody>
      </p:sp>
      <p:sp>
        <p:nvSpPr>
          <p:cNvPr id="4" name="Slide Number Placeholder 3"/>
          <p:cNvSpPr>
            <a:spLocks noGrp="1"/>
          </p:cNvSpPr>
          <p:nvPr>
            <p:ph type="sldNum" sz="quarter" idx="5"/>
          </p:nvPr>
        </p:nvSpPr>
        <p:spPr/>
        <p:txBody>
          <a:bodyPr/>
          <a:lstStyle/>
          <a:p>
            <a:fld id="{1C9381B2-102C-4AA6-AFE6-C428E64EBAAF}" type="slidenum">
              <a:rPr lang="en-US" smtClean="0"/>
              <a:t>17</a:t>
            </a:fld>
            <a:endParaRPr lang="en-US"/>
          </a:p>
        </p:txBody>
      </p:sp>
    </p:spTree>
    <p:extLst>
      <p:ext uri="{BB962C8B-B14F-4D97-AF65-F5344CB8AC3E}">
        <p14:creationId xmlns:p14="http://schemas.microsoft.com/office/powerpoint/2010/main" val="1752469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MSVC approach</a:t>
            </a:r>
          </a:p>
        </p:txBody>
      </p:sp>
      <p:sp>
        <p:nvSpPr>
          <p:cNvPr id="4" name="Slide Number Placeholder 3"/>
          <p:cNvSpPr>
            <a:spLocks noGrp="1"/>
          </p:cNvSpPr>
          <p:nvPr>
            <p:ph type="sldNum" sz="quarter" idx="5"/>
          </p:nvPr>
        </p:nvSpPr>
        <p:spPr/>
        <p:txBody>
          <a:bodyPr/>
          <a:lstStyle/>
          <a:p>
            <a:fld id="{1C9381B2-102C-4AA6-AFE6-C428E64EBAAF}" type="slidenum">
              <a:rPr lang="en-US" smtClean="0"/>
              <a:t>18</a:t>
            </a:fld>
            <a:endParaRPr lang="en-US"/>
          </a:p>
        </p:txBody>
      </p:sp>
    </p:spTree>
    <p:extLst>
      <p:ext uri="{BB962C8B-B14F-4D97-AF65-F5344CB8AC3E}">
        <p14:creationId xmlns:p14="http://schemas.microsoft.com/office/powerpoint/2010/main" val="175246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19</a:t>
            </a:fld>
            <a:endParaRPr lang="en-US"/>
          </a:p>
        </p:txBody>
      </p:sp>
    </p:spTree>
    <p:extLst>
      <p:ext uri="{BB962C8B-B14F-4D97-AF65-F5344CB8AC3E}">
        <p14:creationId xmlns:p14="http://schemas.microsoft.com/office/powerpoint/2010/main" val="3687442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values can X and Y have at a particular program point?</a:t>
            </a:r>
          </a:p>
          <a:p>
            <a:r>
              <a:rPr lang="en-US" dirty="0"/>
              <a:t>Intervals</a:t>
            </a:r>
          </a:p>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20</a:t>
            </a:fld>
            <a:endParaRPr lang="en-US"/>
          </a:p>
        </p:txBody>
      </p:sp>
    </p:spTree>
    <p:extLst>
      <p:ext uri="{BB962C8B-B14F-4D97-AF65-F5344CB8AC3E}">
        <p14:creationId xmlns:p14="http://schemas.microsoft.com/office/powerpoint/2010/main" val="175197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9E5839-BE08-48F0-88A3-05C58666D293}" type="slidenum">
              <a:rPr lang="en-US" smtClean="0"/>
              <a:t>2</a:t>
            </a:fld>
            <a:endParaRPr lang="en-US"/>
          </a:p>
        </p:txBody>
      </p:sp>
    </p:spTree>
    <p:extLst>
      <p:ext uri="{BB962C8B-B14F-4D97-AF65-F5344CB8AC3E}">
        <p14:creationId xmlns:p14="http://schemas.microsoft.com/office/powerpoint/2010/main" val="4236705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Octagon</a:t>
            </a:r>
          </a:p>
        </p:txBody>
      </p:sp>
      <p:sp>
        <p:nvSpPr>
          <p:cNvPr id="4" name="Slide Number Placeholder 3"/>
          <p:cNvSpPr>
            <a:spLocks noGrp="1"/>
          </p:cNvSpPr>
          <p:nvPr>
            <p:ph type="sldNum" sz="quarter" idx="5"/>
          </p:nvPr>
        </p:nvSpPr>
        <p:spPr/>
        <p:txBody>
          <a:bodyPr/>
          <a:lstStyle/>
          <a:p>
            <a:fld id="{1C9381B2-102C-4AA6-AFE6-C428E64EBAAF}" type="slidenum">
              <a:rPr lang="en-US" smtClean="0"/>
              <a:t>21</a:t>
            </a:fld>
            <a:endParaRPr lang="en-US"/>
          </a:p>
        </p:txBody>
      </p:sp>
    </p:spTree>
    <p:extLst>
      <p:ext uri="{BB962C8B-B14F-4D97-AF65-F5344CB8AC3E}">
        <p14:creationId xmlns:p14="http://schemas.microsoft.com/office/powerpoint/2010/main" val="1751977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Polyhedra</a:t>
            </a:r>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22</a:t>
            </a:fld>
            <a:endParaRPr lang="en-US"/>
          </a:p>
        </p:txBody>
      </p:sp>
    </p:spTree>
    <p:extLst>
      <p:ext uri="{BB962C8B-B14F-4D97-AF65-F5344CB8AC3E}">
        <p14:creationId xmlns:p14="http://schemas.microsoft.com/office/powerpoint/2010/main" val="1751977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23</a:t>
            </a:fld>
            <a:endParaRPr lang="en-US"/>
          </a:p>
        </p:txBody>
      </p:sp>
    </p:spTree>
    <p:extLst>
      <p:ext uri="{BB962C8B-B14F-4D97-AF65-F5344CB8AC3E}">
        <p14:creationId xmlns:p14="http://schemas.microsoft.com/office/powerpoint/2010/main" val="3909788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Proving the other overflow part is left as an exercise</a:t>
            </a:r>
          </a:p>
          <a:p>
            <a:r>
              <a:rPr lang="en-US" dirty="0"/>
              <a:t>This representation and solver is for integers, no overflows, unsigned types </a:t>
            </a:r>
            <a:r>
              <a:rPr lang="en-US" dirty="0" err="1"/>
              <a:t>etc</a:t>
            </a:r>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24</a:t>
            </a:fld>
            <a:endParaRPr lang="en-US"/>
          </a:p>
        </p:txBody>
      </p:sp>
    </p:spTree>
    <p:extLst>
      <p:ext uri="{BB962C8B-B14F-4D97-AF65-F5344CB8AC3E}">
        <p14:creationId xmlns:p14="http://schemas.microsoft.com/office/powerpoint/2010/main" val="1369595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Canonicalization</a:t>
            </a:r>
          </a:p>
        </p:txBody>
      </p:sp>
      <p:sp>
        <p:nvSpPr>
          <p:cNvPr id="4" name="Slide Number Placeholder 3"/>
          <p:cNvSpPr>
            <a:spLocks noGrp="1"/>
          </p:cNvSpPr>
          <p:nvPr>
            <p:ph type="sldNum" sz="quarter" idx="5"/>
          </p:nvPr>
        </p:nvSpPr>
        <p:spPr/>
        <p:txBody>
          <a:bodyPr/>
          <a:lstStyle/>
          <a:p>
            <a:fld id="{1C9381B2-102C-4AA6-AFE6-C428E64EBAAF}" type="slidenum">
              <a:rPr lang="en-US" smtClean="0"/>
              <a:t>25</a:t>
            </a:fld>
            <a:endParaRPr lang="en-US"/>
          </a:p>
        </p:txBody>
      </p:sp>
    </p:spTree>
    <p:extLst>
      <p:ext uri="{BB962C8B-B14F-4D97-AF65-F5344CB8AC3E}">
        <p14:creationId xmlns:p14="http://schemas.microsoft.com/office/powerpoint/2010/main" val="1751977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Refutation</a:t>
            </a:r>
          </a:p>
          <a:p>
            <a:r>
              <a:rPr lang="en-US" dirty="0"/>
              <a:t>SAT/SMT</a:t>
            </a:r>
          </a:p>
        </p:txBody>
      </p:sp>
      <p:sp>
        <p:nvSpPr>
          <p:cNvPr id="4" name="Slide Number Placeholder 3"/>
          <p:cNvSpPr>
            <a:spLocks noGrp="1"/>
          </p:cNvSpPr>
          <p:nvPr>
            <p:ph type="sldNum" sz="quarter" idx="5"/>
          </p:nvPr>
        </p:nvSpPr>
        <p:spPr/>
        <p:txBody>
          <a:bodyPr/>
          <a:lstStyle/>
          <a:p>
            <a:fld id="{1C9381B2-102C-4AA6-AFE6-C428E64EBAAF}" type="slidenum">
              <a:rPr lang="en-US" smtClean="0"/>
              <a:t>26</a:t>
            </a:fld>
            <a:endParaRPr lang="en-US"/>
          </a:p>
        </p:txBody>
      </p:sp>
    </p:spTree>
    <p:extLst>
      <p:ext uri="{BB962C8B-B14F-4D97-AF65-F5344CB8AC3E}">
        <p14:creationId xmlns:p14="http://schemas.microsoft.com/office/powerpoint/2010/main" val="273250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Local vs inter-procedural</a:t>
            </a:r>
          </a:p>
          <a:p>
            <a:r>
              <a:rPr lang="en-US" dirty="0"/>
              <a:t> Key events</a:t>
            </a:r>
          </a:p>
        </p:txBody>
      </p:sp>
      <p:sp>
        <p:nvSpPr>
          <p:cNvPr id="4" name="Slide Number Placeholder 3"/>
          <p:cNvSpPr>
            <a:spLocks noGrp="1"/>
          </p:cNvSpPr>
          <p:nvPr>
            <p:ph type="sldNum" sz="quarter" idx="5"/>
          </p:nvPr>
        </p:nvSpPr>
        <p:spPr/>
        <p:txBody>
          <a:bodyPr/>
          <a:lstStyle/>
          <a:p>
            <a:fld id="{1C9381B2-102C-4AA6-AFE6-C428E64EBAAF}" type="slidenum">
              <a:rPr lang="en-US" smtClean="0"/>
              <a:t>27</a:t>
            </a:fld>
            <a:endParaRPr lang="en-US"/>
          </a:p>
        </p:txBody>
      </p:sp>
    </p:spTree>
    <p:extLst>
      <p:ext uri="{BB962C8B-B14F-4D97-AF65-F5344CB8AC3E}">
        <p14:creationId xmlns:p14="http://schemas.microsoft.com/office/powerpoint/2010/main" val="2598903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28</a:t>
            </a:fld>
            <a:endParaRPr lang="en-US"/>
          </a:p>
        </p:txBody>
      </p:sp>
    </p:spTree>
    <p:extLst>
      <p:ext uri="{BB962C8B-B14F-4D97-AF65-F5344CB8AC3E}">
        <p14:creationId xmlns:p14="http://schemas.microsoft.com/office/powerpoint/2010/main" val="1905577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9E5839-BE08-48F0-88A3-05C58666D293}" type="slidenum">
              <a:rPr lang="en-US" smtClean="0"/>
              <a:t>29</a:t>
            </a:fld>
            <a:endParaRPr lang="en-US"/>
          </a:p>
        </p:txBody>
      </p:sp>
    </p:spTree>
    <p:extLst>
      <p:ext uri="{BB962C8B-B14F-4D97-AF65-F5344CB8AC3E}">
        <p14:creationId xmlns:p14="http://schemas.microsoft.com/office/powerpoint/2010/main" val="4288135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9E5839-BE08-48F0-88A3-05C58666D293}" type="slidenum">
              <a:rPr lang="en-US" smtClean="0"/>
              <a:t>30</a:t>
            </a:fld>
            <a:endParaRPr lang="en-US"/>
          </a:p>
        </p:txBody>
      </p:sp>
    </p:spTree>
    <p:extLst>
      <p:ext uri="{BB962C8B-B14F-4D97-AF65-F5344CB8AC3E}">
        <p14:creationId xmlns:p14="http://schemas.microsoft.com/office/powerpoint/2010/main" val="139591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3</a:t>
            </a:fld>
            <a:endParaRPr lang="en-US"/>
          </a:p>
        </p:txBody>
      </p:sp>
    </p:spTree>
    <p:extLst>
      <p:ext uri="{BB962C8B-B14F-4D97-AF65-F5344CB8AC3E}">
        <p14:creationId xmlns:p14="http://schemas.microsoft.com/office/powerpoint/2010/main" val="1755342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Sunny had a more high level talk </a:t>
            </a:r>
            <a:r>
              <a:rPr lang="en-US"/>
              <a:t>on Tuesday</a:t>
            </a:r>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31</a:t>
            </a:fld>
            <a:endParaRPr lang="en-US"/>
          </a:p>
        </p:txBody>
      </p:sp>
    </p:spTree>
    <p:extLst>
      <p:ext uri="{BB962C8B-B14F-4D97-AF65-F5344CB8AC3E}">
        <p14:creationId xmlns:p14="http://schemas.microsoft.com/office/powerpoint/2010/main" val="2866022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representation and solver is for integers, no overflows, unsigned types </a:t>
            </a:r>
            <a:r>
              <a:rPr lang="en-US" dirty="0" err="1"/>
              <a:t>etc</a:t>
            </a:r>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32</a:t>
            </a:fld>
            <a:endParaRPr lang="en-US"/>
          </a:p>
        </p:txBody>
      </p:sp>
    </p:spTree>
    <p:extLst>
      <p:ext uri="{BB962C8B-B14F-4D97-AF65-F5344CB8AC3E}">
        <p14:creationId xmlns:p14="http://schemas.microsoft.com/office/powerpoint/2010/main" val="3497072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34</a:t>
            </a:fld>
            <a:endParaRPr lang="en-US"/>
          </a:p>
        </p:txBody>
      </p:sp>
    </p:spTree>
    <p:extLst>
      <p:ext uri="{BB962C8B-B14F-4D97-AF65-F5344CB8AC3E}">
        <p14:creationId xmlns:p14="http://schemas.microsoft.com/office/powerpoint/2010/main" val="2676755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ucida Grande"/>
              </a:rPr>
              <a:t>Gabor started a Ph.D. in 2016. He is a contributor to research projects related to static analysis since 2012. He is a clang contributor, participated in Google Summer of Code twice as a student and many times as a mentor, interned for Apple, Microsoft and Google. He taught C++ and compiler construction to undergrads at Eotvos </a:t>
            </a:r>
            <a:r>
              <a:rPr lang="en-US" b="0" i="0" dirty="0" err="1">
                <a:solidFill>
                  <a:srgbClr val="000000"/>
                </a:solidFill>
                <a:effectLst/>
                <a:latin typeface="Lucida Grande"/>
              </a:rPr>
              <a:t>Lorand</a:t>
            </a:r>
            <a:r>
              <a:rPr lang="en-US" b="0" i="0" dirty="0">
                <a:solidFill>
                  <a:srgbClr val="000000"/>
                </a:solidFill>
                <a:effectLst/>
                <a:latin typeface="Lucida Grande"/>
              </a:rPr>
              <a:t> University. Currently, he is working at Microsoft's C++ Static Analysis team to improve MSVC's static analysis capabilities.</a:t>
            </a:r>
            <a:endParaRPr lang="en-US" dirty="0"/>
          </a:p>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4</a:t>
            </a:fld>
            <a:endParaRPr lang="en-US"/>
          </a:p>
        </p:txBody>
      </p:sp>
    </p:spTree>
    <p:extLst>
      <p:ext uri="{BB962C8B-B14F-4D97-AF65-F5344CB8AC3E}">
        <p14:creationId xmlns:p14="http://schemas.microsoft.com/office/powerpoint/2010/main" val="1236662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5</a:t>
            </a:fld>
            <a:endParaRPr lang="en-US"/>
          </a:p>
        </p:txBody>
      </p:sp>
    </p:spTree>
    <p:extLst>
      <p:ext uri="{BB962C8B-B14F-4D97-AF65-F5344CB8AC3E}">
        <p14:creationId xmlns:p14="http://schemas.microsoft.com/office/powerpoint/2010/main" val="14917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bug in code</a:t>
            </a:r>
          </a:p>
        </p:txBody>
      </p:sp>
      <p:sp>
        <p:nvSpPr>
          <p:cNvPr id="4" name="Slide Number Placeholder 3"/>
          <p:cNvSpPr>
            <a:spLocks noGrp="1"/>
          </p:cNvSpPr>
          <p:nvPr>
            <p:ph type="sldNum" sz="quarter" idx="5"/>
          </p:nvPr>
        </p:nvSpPr>
        <p:spPr/>
        <p:txBody>
          <a:bodyPr/>
          <a:lstStyle/>
          <a:p>
            <a:fld id="{1C9381B2-102C-4AA6-AFE6-C428E64EBAAF}" type="slidenum">
              <a:rPr lang="en-US" smtClean="0"/>
              <a:t>6</a:t>
            </a:fld>
            <a:endParaRPr lang="en-US"/>
          </a:p>
        </p:txBody>
      </p:sp>
    </p:spTree>
    <p:extLst>
      <p:ext uri="{BB962C8B-B14F-4D97-AF65-F5344CB8AC3E}">
        <p14:creationId xmlns:p14="http://schemas.microsoft.com/office/powerpoint/2010/main" val="664694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there are 3 broad categories of analysis</a:t>
            </a:r>
          </a:p>
          <a:p>
            <a:r>
              <a:rPr lang="en-US" dirty="0"/>
              <a:t>: flow-insensitive – type checking</a:t>
            </a:r>
          </a:p>
          <a:p>
            <a:r>
              <a:rPr lang="en-US" dirty="0"/>
              <a:t>: flow-sensitive – will cover now</a:t>
            </a:r>
          </a:p>
          <a:p>
            <a:r>
              <a:rPr lang="en-US" dirty="0"/>
              <a:t>: path-sensitive – will cover a during the rest of the talk</a:t>
            </a:r>
          </a:p>
        </p:txBody>
      </p:sp>
      <p:sp>
        <p:nvSpPr>
          <p:cNvPr id="4" name="Slide Number Placeholder 3"/>
          <p:cNvSpPr>
            <a:spLocks noGrp="1"/>
          </p:cNvSpPr>
          <p:nvPr>
            <p:ph type="sldNum" sz="quarter" idx="5"/>
          </p:nvPr>
        </p:nvSpPr>
        <p:spPr/>
        <p:txBody>
          <a:bodyPr/>
          <a:lstStyle/>
          <a:p>
            <a:fld id="{1C9381B2-102C-4AA6-AFE6-C428E64EBAAF}" type="slidenum">
              <a:rPr lang="en-US" smtClean="0"/>
              <a:t>7</a:t>
            </a:fld>
            <a:endParaRPr lang="en-US"/>
          </a:p>
        </p:txBody>
      </p:sp>
    </p:spTree>
    <p:extLst>
      <p:ext uri="{BB962C8B-B14F-4D97-AF65-F5344CB8AC3E}">
        <p14:creationId xmlns:p14="http://schemas.microsoft.com/office/powerpoint/2010/main" val="1068505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unknown vs </a:t>
            </a:r>
            <a:r>
              <a:rPr lang="en-US" dirty="0" err="1"/>
              <a:t>maybenull</a:t>
            </a:r>
            <a:r>
              <a:rPr lang="en-US" dirty="0"/>
              <a:t> can help with confidence</a:t>
            </a:r>
          </a:p>
        </p:txBody>
      </p:sp>
      <p:sp>
        <p:nvSpPr>
          <p:cNvPr id="4" name="Slide Number Placeholder 3"/>
          <p:cNvSpPr>
            <a:spLocks noGrp="1"/>
          </p:cNvSpPr>
          <p:nvPr>
            <p:ph type="sldNum" sz="quarter" idx="5"/>
          </p:nvPr>
        </p:nvSpPr>
        <p:spPr/>
        <p:txBody>
          <a:bodyPr/>
          <a:lstStyle/>
          <a:p>
            <a:fld id="{1C9381B2-102C-4AA6-AFE6-C428E64EBAAF}" type="slidenum">
              <a:rPr lang="en-US" smtClean="0"/>
              <a:t>8</a:t>
            </a:fld>
            <a:endParaRPr lang="en-US"/>
          </a:p>
        </p:txBody>
      </p:sp>
    </p:spTree>
    <p:extLst>
      <p:ext uri="{BB962C8B-B14F-4D97-AF65-F5344CB8AC3E}">
        <p14:creationId xmlns:p14="http://schemas.microsoft.com/office/powerpoint/2010/main" val="174234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we learn?</a:t>
            </a:r>
          </a:p>
          <a:p>
            <a:endParaRPr lang="en-US" dirty="0"/>
          </a:p>
          <a:p>
            <a:endParaRPr lang="en-US" dirty="0"/>
          </a:p>
        </p:txBody>
      </p:sp>
      <p:sp>
        <p:nvSpPr>
          <p:cNvPr id="4" name="Slide Number Placeholder 3"/>
          <p:cNvSpPr>
            <a:spLocks noGrp="1"/>
          </p:cNvSpPr>
          <p:nvPr>
            <p:ph type="sldNum" sz="quarter" idx="5"/>
          </p:nvPr>
        </p:nvSpPr>
        <p:spPr/>
        <p:txBody>
          <a:bodyPr/>
          <a:lstStyle/>
          <a:p>
            <a:fld id="{1C9381B2-102C-4AA6-AFE6-C428E64EBAAF}" type="slidenum">
              <a:rPr lang="en-US" smtClean="0"/>
              <a:t>9</a:t>
            </a:fld>
            <a:endParaRPr lang="en-US"/>
          </a:p>
        </p:txBody>
      </p:sp>
    </p:spTree>
    <p:extLst>
      <p:ext uri="{BB962C8B-B14F-4D97-AF65-F5344CB8AC3E}">
        <p14:creationId xmlns:p14="http://schemas.microsoft.com/office/powerpoint/2010/main" val="2626005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D219-CCDA-4FD4-A958-C01069590A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5AA326-EAF5-4333-8A8C-77471E023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6FC51-FD2E-45A1-93F2-299238A32C7B}"/>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5" name="Footer Placeholder 4">
            <a:extLst>
              <a:ext uri="{FF2B5EF4-FFF2-40B4-BE49-F238E27FC236}">
                <a16:creationId xmlns:a16="http://schemas.microsoft.com/office/drawing/2014/main" id="{25AACFD6-F995-4A39-A164-5ACCFD3C0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5AAD5-0C90-4C72-AD23-BB8B38639471}"/>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56079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11B0-AD72-44E9-A234-FE6C0450EE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8D078F-5963-43A5-869D-767A83E8C4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D2370-75CE-4C94-99DC-D1606C462409}"/>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5" name="Footer Placeholder 4">
            <a:extLst>
              <a:ext uri="{FF2B5EF4-FFF2-40B4-BE49-F238E27FC236}">
                <a16:creationId xmlns:a16="http://schemas.microsoft.com/office/drawing/2014/main" id="{1399EEF3-4599-4BC5-B004-359D488F0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4E801-E207-45C1-A370-0FD2640E766B}"/>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1736894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2FB2E5-51A1-4A5E-9E3D-EDBCB8884D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C403DC-D164-4F73-8DAF-1B3E607308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62932-516F-44A4-98E8-3C3CD9A2FBBE}"/>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5" name="Footer Placeholder 4">
            <a:extLst>
              <a:ext uri="{FF2B5EF4-FFF2-40B4-BE49-F238E27FC236}">
                <a16:creationId xmlns:a16="http://schemas.microsoft.com/office/drawing/2014/main" id="{ED4CED99-F54B-4A0B-AAAA-22E6409A65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C3E16-C8CE-46FC-89E6-822C5668D0E2}"/>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439884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77E60-C4CE-4FF1-BBF7-31233AB0D8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ACBCA-F6FA-4A2D-94DC-B642F1EFDB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D040D-A62A-42E5-964B-F9A1FF09F0C6}"/>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5" name="Footer Placeholder 4">
            <a:extLst>
              <a:ext uri="{FF2B5EF4-FFF2-40B4-BE49-F238E27FC236}">
                <a16:creationId xmlns:a16="http://schemas.microsoft.com/office/drawing/2014/main" id="{B5AA10A5-E052-462A-AF15-58D26DFFF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E39B2-D899-4E70-812E-0ABC8A7600FF}"/>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735244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42D9-16C8-4831-A6CD-A4D8C6DD31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EC6D52-6064-4DBC-8D5B-3AC72F026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76CF3C-FF19-489A-900B-5DCF06E7D860}"/>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5" name="Footer Placeholder 4">
            <a:extLst>
              <a:ext uri="{FF2B5EF4-FFF2-40B4-BE49-F238E27FC236}">
                <a16:creationId xmlns:a16="http://schemas.microsoft.com/office/drawing/2014/main" id="{E921EAF4-44EF-40E8-BFF0-A33DC28E1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95D9B-0D73-42CB-9163-FC1CCA78DFED}"/>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1881095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51C6-7D27-4507-8EEC-98EE34EA37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AF4ACE-3192-4435-AE98-E1B5C45DAF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7B52E4-BB7E-4764-977B-C485C377AE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74A3B3-0246-40B2-B49C-BE4963222545}"/>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6" name="Footer Placeholder 5">
            <a:extLst>
              <a:ext uri="{FF2B5EF4-FFF2-40B4-BE49-F238E27FC236}">
                <a16:creationId xmlns:a16="http://schemas.microsoft.com/office/drawing/2014/main" id="{15E2EEEF-2156-4E4C-93A7-26DD0EBD1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0942A-6934-42C6-9BF1-786F40E8EAAA}"/>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108996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91F1B-C059-4103-8210-6338C61F6E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BF0040-928C-43EE-98FB-1D5168301E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9A433F-F5F6-41AD-823B-D44C16979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0C4152-77AB-4506-B9FD-BD61016E0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4BD842-36CD-464C-9A3A-535B7EF6A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112EA2-C60B-4520-9F5C-A8888D30365A}"/>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8" name="Footer Placeholder 7">
            <a:extLst>
              <a:ext uri="{FF2B5EF4-FFF2-40B4-BE49-F238E27FC236}">
                <a16:creationId xmlns:a16="http://schemas.microsoft.com/office/drawing/2014/main" id="{7768404E-8568-4BDA-A7BA-68D0D09231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7A1C1B-EB3D-4163-9548-CFDA431389F1}"/>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100144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09BA-41A3-4545-9768-233D236B29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DE3252-7CDE-4713-9921-B9B3EF89494B}"/>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4" name="Footer Placeholder 3">
            <a:extLst>
              <a:ext uri="{FF2B5EF4-FFF2-40B4-BE49-F238E27FC236}">
                <a16:creationId xmlns:a16="http://schemas.microsoft.com/office/drawing/2014/main" id="{59FDFE9A-18F0-472F-AF17-42FD0711F7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FF450E-C3CC-478F-8488-E591CB344B71}"/>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2094263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FDB469-16AD-4219-9210-253FF0DD58FC}"/>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3" name="Footer Placeholder 2">
            <a:extLst>
              <a:ext uri="{FF2B5EF4-FFF2-40B4-BE49-F238E27FC236}">
                <a16:creationId xmlns:a16="http://schemas.microsoft.com/office/drawing/2014/main" id="{2C6A9FF2-DECD-47E4-8EB6-AA88B87EAC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2E15FF-0DD8-471B-920F-492975B4C56B}"/>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15404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FCC-220E-4E18-8E45-5CF47DF7D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35DB77-40E8-4A94-9051-4BAA05665A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1C4243-DE45-43CE-BD53-E5A652131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8FC4C-E4DB-47D8-B17F-4D0DC2F1DC89}"/>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6" name="Footer Placeholder 5">
            <a:extLst>
              <a:ext uri="{FF2B5EF4-FFF2-40B4-BE49-F238E27FC236}">
                <a16:creationId xmlns:a16="http://schemas.microsoft.com/office/drawing/2014/main" id="{F30BC8CD-4CAB-4690-A9BD-A5407C5A2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1F2A62-4DE7-432B-B3C2-81526D16C3C8}"/>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4174383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D88B-8696-4BDC-9A20-3560830C71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404186-12F3-42F2-82CF-A3C98EB07A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475209-E0CA-4E99-9285-7270F72C0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A0A643-547E-4F13-81C6-31752FA08336}"/>
              </a:ext>
            </a:extLst>
          </p:cNvPr>
          <p:cNvSpPr>
            <a:spLocks noGrp="1"/>
          </p:cNvSpPr>
          <p:nvPr>
            <p:ph type="dt" sz="half" idx="10"/>
          </p:nvPr>
        </p:nvSpPr>
        <p:spPr/>
        <p:txBody>
          <a:bodyPr/>
          <a:lstStyle/>
          <a:p>
            <a:fld id="{A3D7B81A-F2AD-49A4-B8A9-3B8BBE829606}" type="datetimeFigureOut">
              <a:rPr lang="en-US" smtClean="0"/>
              <a:t>10/28/2021</a:t>
            </a:fld>
            <a:endParaRPr lang="en-US"/>
          </a:p>
        </p:txBody>
      </p:sp>
      <p:sp>
        <p:nvSpPr>
          <p:cNvPr id="6" name="Footer Placeholder 5">
            <a:extLst>
              <a:ext uri="{FF2B5EF4-FFF2-40B4-BE49-F238E27FC236}">
                <a16:creationId xmlns:a16="http://schemas.microsoft.com/office/drawing/2014/main" id="{E23C88D8-A270-4325-9134-D2120B95D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093F1-C10A-4C80-95F8-A8BD834342C5}"/>
              </a:ext>
            </a:extLst>
          </p:cNvPr>
          <p:cNvSpPr>
            <a:spLocks noGrp="1"/>
          </p:cNvSpPr>
          <p:nvPr>
            <p:ph type="sldNum" sz="quarter" idx="12"/>
          </p:nvPr>
        </p:nvSpPr>
        <p:spPr/>
        <p:txBody>
          <a:bodyPr/>
          <a:lstStyle/>
          <a:p>
            <a:fld id="{291DF8A1-130B-4672-BDBB-CF0C1146903D}" type="slidenum">
              <a:rPr lang="en-US" smtClean="0"/>
              <a:t>‹#›</a:t>
            </a:fld>
            <a:endParaRPr lang="en-US"/>
          </a:p>
        </p:txBody>
      </p:sp>
    </p:spTree>
    <p:extLst>
      <p:ext uri="{BB962C8B-B14F-4D97-AF65-F5344CB8AC3E}">
        <p14:creationId xmlns:p14="http://schemas.microsoft.com/office/powerpoint/2010/main" val="1877039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22B692-D116-47D2-BE5C-12BB018CB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950E32-6D3B-459B-BBB9-6C346BFC76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B903D-5CA5-43D2-A0A2-B7D0FFC4AA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D7B81A-F2AD-49A4-B8A9-3B8BBE829606}" type="datetimeFigureOut">
              <a:rPr lang="en-US" smtClean="0"/>
              <a:t>10/28/2021</a:t>
            </a:fld>
            <a:endParaRPr lang="en-US"/>
          </a:p>
        </p:txBody>
      </p:sp>
      <p:sp>
        <p:nvSpPr>
          <p:cNvPr id="5" name="Footer Placeholder 4">
            <a:extLst>
              <a:ext uri="{FF2B5EF4-FFF2-40B4-BE49-F238E27FC236}">
                <a16:creationId xmlns:a16="http://schemas.microsoft.com/office/drawing/2014/main" id="{E4BD78A8-B5D3-4E43-B6A8-7298C3409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88983C-6CF7-4667-BF6A-0DEF7CC1A0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DF8A1-130B-4672-BDBB-CF0C1146903D}" type="slidenum">
              <a:rPr lang="en-US" smtClean="0"/>
              <a:t>‹#›</a:t>
            </a:fld>
            <a:endParaRPr lang="en-US"/>
          </a:p>
        </p:txBody>
      </p:sp>
    </p:spTree>
    <p:extLst>
      <p:ext uri="{BB962C8B-B14F-4D97-AF65-F5344CB8AC3E}">
        <p14:creationId xmlns:p14="http://schemas.microsoft.com/office/powerpoint/2010/main" val="39419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862D317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mailto:Gabor.Horvath@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microsoft.com/en-us/research/publication/path-sensitive-dataflow-analysis-with-iterative-refinement/" TargetMode="External"/><Relationship Id="rId5" Type="http://schemas.openxmlformats.org/officeDocument/2006/relationships/hyperlink" Target="https://www.cs.cornell.edu/courses/cs711/2005fa/papers/dls-pldi02.pdf" TargetMode="External"/><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8" Type="http://schemas.openxmlformats.org/officeDocument/2006/relationships/hyperlink" Target="https://devblogs.microsoft.com/cppblog/improved-null-pointer-dereference-detection-in-visual-studio-2022-version-17-0-preview-4/" TargetMode="External"/><Relationship Id="rId3" Type="http://schemas.microsoft.com/office/2018/10/relationships/comments" Target="../comments/modernComment_116_83899EC6.xml"/><Relationship Id="rId7" Type="http://schemas.openxmlformats.org/officeDocument/2006/relationships/hyperlink" Target="https://devblogs.microsoft.com/cppblog/even-more-new-safety-rules-in-c-code-analysi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devblogs.microsoft.com/cppblog/new-safety-rules-in-c-code-analysis/" TargetMode="External"/><Relationship Id="rId11" Type="http://schemas.openxmlformats.org/officeDocument/2006/relationships/image" Target="../media/image2.svg"/><Relationship Id="rId5" Type="http://schemas.openxmlformats.org/officeDocument/2006/relationships/hyperlink" Target="https://devblogs.microsoft.com/cppblog/concurrency-code-analysis-in-visual-studio-2019/" TargetMode="External"/><Relationship Id="rId10" Type="http://schemas.openxmlformats.org/officeDocument/2006/relationships/image" Target="../media/image1.png"/><Relationship Id="rId4" Type="http://schemas.openxmlformats.org/officeDocument/2006/relationships/hyperlink" Target="https://devblogs.microsoft.com/cppblog/new-code-analysis-checks-in-visual-studio-2019-use-after-move-and-coroutine/" TargetMode="External"/><Relationship Id="rId9" Type="http://schemas.openxmlformats.org/officeDocument/2006/relationships/hyperlink" Target="https://devblogs.microsoft.com/cppblog/lifetime-profile-update-in-visual-studio-2019-preview-2/" TargetMode="External"/></Relationships>
</file>

<file path=ppt/slides/_rels/slide16.xml.rels><?xml version="1.0" encoding="UTF-8" standalone="yes"?>
<Relationships xmlns="http://schemas.openxmlformats.org/package/2006/relationships"><Relationship Id="rId3" Type="http://schemas.microsoft.com/office/2018/10/relationships/comments" Target="../comments/modernComment_10F_28B573B4.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youtube.com/watch?v=LTRykVVDfg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aka.ms/cppcon/discor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ka.ms/cppc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1C_2935FD13.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0.png"/><Relationship Id="rId4" Type="http://schemas.openxmlformats.org/officeDocument/2006/relationships/image" Target="../media/image47.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microsoft.com/office/2018/10/relationships/comments" Target="../comments/modernComment_114_1AC2CDDF.xm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microsoft.com/office/2018/10/relationships/comments" Target="../comments/modernComment_11A_3F7E116C.xml"/><Relationship Id="rId7" Type="http://schemas.openxmlformats.org/officeDocument/2006/relationships/image" Target="../media/image520.png"/><Relationship Id="rId12"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png"/><Relationship Id="rId5" Type="http://schemas.openxmlformats.org/officeDocument/2006/relationships/image" Target="../media/image50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0.png"/><Relationship Id="rId9" Type="http://schemas.openxmlformats.org/officeDocument/2006/relationships/image" Target="../media/image54.png"/><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49.jpeg"/><Relationship Id="rId21" Type="http://schemas.openxmlformats.org/officeDocument/2006/relationships/image" Target="../media/image32.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notesSlide" Target="../notesSlides/notesSlide2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4.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cppcon/discor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aka.ms/cppcon" TargetMode="External"/></Relationships>
</file>

<file path=ppt/slides/_rels/slide3.xml.rels><?xml version="1.0" encoding="UTF-8" standalone="yes"?>
<Relationships xmlns="http://schemas.openxmlformats.org/package/2006/relationships"><Relationship Id="rId3" Type="http://schemas.microsoft.com/office/2018/10/relationships/comments" Target="../comments/modernComment_101_A9045C0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8.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evblogs.microsoft.com/cppblog/improved-null-pointer-dereference-detection-in-visual-studio-2022-version-17-0-preview-4/"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5_7325C8E4.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D008-B1E6-4360-A454-1267DEB08870}"/>
              </a:ext>
            </a:extLst>
          </p:cNvPr>
          <p:cNvSpPr>
            <a:spLocks noGrp="1"/>
          </p:cNvSpPr>
          <p:nvPr>
            <p:ph type="ctrTitle"/>
          </p:nvPr>
        </p:nvSpPr>
        <p:spPr>
          <a:xfrm>
            <a:off x="150126" y="1122362"/>
            <a:ext cx="11758506" cy="2387600"/>
          </a:xfrm>
        </p:spPr>
        <p:txBody>
          <a:bodyPr>
            <a:normAutofit/>
          </a:bodyPr>
          <a:lstStyle/>
          <a:p>
            <a:r>
              <a:rPr lang="en-US" sz="5400" b="0" i="0" dirty="0">
                <a:solidFill>
                  <a:srgbClr val="000000"/>
                </a:solidFill>
                <a:effectLst/>
                <a:latin typeface="Lucida Grande"/>
              </a:rPr>
              <a:t>Finding Bugs using Path-Sensitive Static Analysis</a:t>
            </a:r>
            <a:endParaRPr lang="en-US" sz="5400" dirty="0"/>
          </a:p>
        </p:txBody>
      </p:sp>
      <p:sp>
        <p:nvSpPr>
          <p:cNvPr id="3" name="Subtitle 2">
            <a:extLst>
              <a:ext uri="{FF2B5EF4-FFF2-40B4-BE49-F238E27FC236}">
                <a16:creationId xmlns:a16="http://schemas.microsoft.com/office/drawing/2014/main" id="{72C9FEAC-6F37-4621-8C27-49A70E1219E8}"/>
              </a:ext>
            </a:extLst>
          </p:cNvPr>
          <p:cNvSpPr>
            <a:spLocks noGrp="1"/>
          </p:cNvSpPr>
          <p:nvPr>
            <p:ph type="subTitle" idx="1"/>
          </p:nvPr>
        </p:nvSpPr>
        <p:spPr>
          <a:xfrm>
            <a:off x="228776" y="5641885"/>
            <a:ext cx="3163147" cy="941493"/>
          </a:xfrm>
        </p:spPr>
        <p:txBody>
          <a:bodyPr>
            <a:normAutofit/>
          </a:bodyPr>
          <a:lstStyle/>
          <a:p>
            <a:r>
              <a:rPr lang="en-US" dirty="0"/>
              <a:t>G</a:t>
            </a:r>
            <a:r>
              <a:rPr lang="hu-HU" dirty="0" err="1"/>
              <a:t>ábor</a:t>
            </a:r>
            <a:r>
              <a:rPr lang="hu-HU" dirty="0"/>
              <a:t> Horváth</a:t>
            </a:r>
            <a:br>
              <a:rPr lang="en-US" dirty="0"/>
            </a:br>
            <a:r>
              <a:rPr lang="en-US" sz="1800" dirty="0">
                <a:hlinkClick r:id="rId4"/>
              </a:rPr>
              <a:t>Gabor.Horvath@microsoft.com</a:t>
            </a:r>
            <a:br>
              <a:rPr lang="en-US" sz="1800" dirty="0"/>
            </a:br>
            <a:r>
              <a:rPr lang="en-US" sz="1800" b="0" i="0" dirty="0">
                <a:solidFill>
                  <a:srgbClr val="6E767D"/>
                </a:solidFill>
                <a:effectLst/>
                <a:latin typeface="TwitterChirp"/>
              </a:rPr>
              <a:t>@XazaxHun</a:t>
            </a:r>
            <a:endParaRPr lang="en-US" dirty="0"/>
          </a:p>
        </p:txBody>
      </p:sp>
      <p:pic>
        <p:nvPicPr>
          <p:cNvPr id="5" name="Graphic 4">
            <a:extLst>
              <a:ext uri="{FF2B5EF4-FFF2-40B4-BE49-F238E27FC236}">
                <a16:creationId xmlns:a16="http://schemas.microsoft.com/office/drawing/2014/main" id="{36ABD60C-36F0-4BD0-BEE9-D98EFA304C6F}"/>
              </a:ext>
            </a:extLst>
          </p:cNvPr>
          <p:cNvPicPr>
            <a:picLocks noChangeAspect="1"/>
          </p:cNvPicPr>
          <p:nvPr/>
        </p:nvPicPr>
        <p:blipFill>
          <a:blip r:embed="rId5">
            <a:alphaModFix amt="3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8691" y="-1994"/>
            <a:ext cx="6874617" cy="6874617"/>
          </a:xfrm>
          <a:prstGeom prst="rect">
            <a:avLst/>
          </a:prstGeom>
        </p:spPr>
      </p:pic>
    </p:spTree>
    <p:extLst>
      <p:ext uri="{BB962C8B-B14F-4D97-AF65-F5344CB8AC3E}">
        <p14:creationId xmlns:p14="http://schemas.microsoft.com/office/powerpoint/2010/main" val="225110872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84AF-FA9C-4932-B71D-5A9DF4447D42}"/>
              </a:ext>
            </a:extLst>
          </p:cNvPr>
          <p:cNvSpPr>
            <a:spLocks noGrp="1"/>
          </p:cNvSpPr>
          <p:nvPr>
            <p:ph type="title"/>
          </p:nvPr>
        </p:nvSpPr>
        <p:spPr/>
        <p:txBody>
          <a:bodyPr/>
          <a:lstStyle/>
          <a:p>
            <a:r>
              <a:rPr lang="en-US" dirty="0"/>
              <a:t>Flow-sensitive analysis resources</a:t>
            </a:r>
          </a:p>
        </p:txBody>
      </p:sp>
      <p:pic>
        <p:nvPicPr>
          <p:cNvPr id="1026" name="Picture 2" descr="A picture containing diagram&#10;&#10;Description automatically generated">
            <a:extLst>
              <a:ext uri="{FF2B5EF4-FFF2-40B4-BE49-F238E27FC236}">
                <a16:creationId xmlns:a16="http://schemas.microsoft.com/office/drawing/2014/main" id="{DFA6FC69-10C1-4B12-BDD5-1CF8D4900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720" y="1453729"/>
            <a:ext cx="3676650" cy="4752975"/>
          </a:xfrm>
          <a:prstGeom prst="rect">
            <a:avLst/>
          </a:prstGeom>
          <a:noFill/>
        </p:spPr>
      </p:pic>
      <p:pic>
        <p:nvPicPr>
          <p:cNvPr id="4" name="Picture 3">
            <a:extLst>
              <a:ext uri="{FF2B5EF4-FFF2-40B4-BE49-F238E27FC236}">
                <a16:creationId xmlns:a16="http://schemas.microsoft.com/office/drawing/2014/main" id="{CA01CD02-1C3A-45B6-A53B-8483D6B0A185}"/>
              </a:ext>
            </a:extLst>
          </p:cNvPr>
          <p:cNvPicPr>
            <a:picLocks noChangeAspect="1"/>
          </p:cNvPicPr>
          <p:nvPr/>
        </p:nvPicPr>
        <p:blipFill>
          <a:blip r:embed="rId4"/>
          <a:stretch>
            <a:fillRect/>
          </a:stretch>
        </p:blipFill>
        <p:spPr>
          <a:xfrm>
            <a:off x="457200" y="2407719"/>
            <a:ext cx="6581191" cy="2844994"/>
          </a:xfrm>
          <a:prstGeom prst="rect">
            <a:avLst/>
          </a:prstGeom>
        </p:spPr>
      </p:pic>
    </p:spTree>
    <p:extLst>
      <p:ext uri="{BB962C8B-B14F-4D97-AF65-F5344CB8AC3E}">
        <p14:creationId xmlns:p14="http://schemas.microsoft.com/office/powerpoint/2010/main" val="549154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0178-665C-4FF5-8535-BA1C286E0E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Path-sensitive checks</a:t>
            </a: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D587C1DB-8CB9-4287-91FF-29B537F08B6A}"/>
              </a:ext>
            </a:extLst>
          </p:cNvPr>
          <p:cNvPicPr>
            <a:picLocks noChangeAspect="1"/>
          </p:cNvPicPr>
          <p:nvPr/>
        </p:nvPicPr>
        <p:blipFill rotWithShape="1">
          <a:blip r:embed="rId2"/>
          <a:srcRect l="2916" r="3311" b="2"/>
          <a:stretch/>
        </p:blipFill>
        <p:spPr>
          <a:xfrm>
            <a:off x="2" y="-52553"/>
            <a:ext cx="7073460" cy="6989381"/>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7596177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0354BC-339E-4C38-98B7-1A46534B319B}"/>
              </a:ext>
            </a:extLst>
          </p:cNvPr>
          <p:cNvSpPr txBox="1"/>
          <p:nvPr/>
        </p:nvSpPr>
        <p:spPr>
          <a:xfrm>
            <a:off x="509000" y="770499"/>
            <a:ext cx="5376793" cy="563231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path_sensitive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*p,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cond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branch 1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(p != </a:t>
            </a:r>
            <a:r>
              <a:rPr lang="en-US" b="0" dirty="0">
                <a:solidFill>
                  <a:srgbClr val="0000FF"/>
                </a:solidFill>
                <a:effectLst/>
                <a:latin typeface="Consolas" panose="020B0609020204030204" pitchFamily="49" charset="0"/>
              </a:rPr>
              <a:t>nullptr</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a:solidFill>
                  <a:schemeClr val="tx1">
                    <a:lumMod val="50000"/>
                    <a:lumOff val="50000"/>
                  </a:schemeClr>
                </a:solidFill>
                <a:effectLst/>
                <a:latin typeface="Consolas" panose="020B0609020204030204" pitchFamily="49" charset="0"/>
              </a:rPr>
              <a:t>else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branch 2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cond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p = </a:t>
            </a:r>
            <a:r>
              <a:rPr lang="en-US" b="0" dirty="0">
                <a:solidFill>
                  <a:srgbClr val="0000FF"/>
                </a:solidFill>
                <a:effectLst/>
                <a:latin typeface="Consolas" panose="020B0609020204030204" pitchFamily="49" charset="0"/>
              </a:rPr>
              <a:t>nullptr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branch 3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*p = </a:t>
            </a:r>
            <a:r>
              <a:rPr lang="en-US" b="0" dirty="0">
                <a:solidFill>
                  <a:srgbClr val="098658"/>
                </a:solidFill>
                <a:effectLst/>
                <a:latin typeface="Consolas" panose="020B0609020204030204" pitchFamily="49" charset="0"/>
              </a:rPr>
              <a:t>42</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Null dereference?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p>
          <a:p>
            <a:endParaRPr lang="en-US" dirty="0"/>
          </a:p>
        </p:txBody>
      </p:sp>
      <p:sp>
        <p:nvSpPr>
          <p:cNvPr id="59" name="Rectangle 58">
            <a:extLst>
              <a:ext uri="{FF2B5EF4-FFF2-40B4-BE49-F238E27FC236}">
                <a16:creationId xmlns:a16="http://schemas.microsoft.com/office/drawing/2014/main" id="{AABD43EE-E1CF-45FE-9D42-3B3ED5633246}"/>
              </a:ext>
            </a:extLst>
          </p:cNvPr>
          <p:cNvSpPr/>
          <p:nvPr/>
        </p:nvSpPr>
        <p:spPr>
          <a:xfrm>
            <a:off x="9884184" y="1808863"/>
            <a:ext cx="1252728" cy="14324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4F0C2FD-7C5D-4888-B08E-C16C830123C6}"/>
              </a:ext>
            </a:extLst>
          </p:cNvPr>
          <p:cNvSpPr/>
          <p:nvPr/>
        </p:nvSpPr>
        <p:spPr>
          <a:xfrm>
            <a:off x="3909509" y="3589777"/>
            <a:ext cx="1248461" cy="14356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E3BC136-0311-42F7-9B28-1A9675198B5A}"/>
              </a:ext>
            </a:extLst>
          </p:cNvPr>
          <p:cNvSpPr/>
          <p:nvPr/>
        </p:nvSpPr>
        <p:spPr>
          <a:xfrm>
            <a:off x="5832865" y="1833198"/>
            <a:ext cx="1248461" cy="14324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54D27AB-350E-4E22-84D8-B9503482EA37}"/>
              </a:ext>
            </a:extLst>
          </p:cNvPr>
          <p:cNvSpPr/>
          <p:nvPr/>
        </p:nvSpPr>
        <p:spPr>
          <a:xfrm>
            <a:off x="8075331" y="80970"/>
            <a:ext cx="1252728" cy="14356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6D5C6A06-1650-42F2-B6DC-67F361E9AE6C}"/>
              </a:ext>
            </a:extLst>
          </p:cNvPr>
          <p:cNvGraphicFramePr>
            <a:graphicFrameLocks noGrp="1"/>
          </p:cNvGraphicFramePr>
          <p:nvPr>
            <p:extLst>
              <p:ext uri="{D42A27DB-BD31-4B8C-83A1-F6EECF244321}">
                <p14:modId xmlns:p14="http://schemas.microsoft.com/office/powerpoint/2010/main" val="1659134293"/>
              </p:ext>
            </p:extLst>
          </p:nvPr>
        </p:nvGraphicFramePr>
        <p:xfrm>
          <a:off x="8156754" y="147702"/>
          <a:ext cx="1089884" cy="1324343"/>
        </p:xfrm>
        <a:graphic>
          <a:graphicData uri="http://schemas.openxmlformats.org/drawingml/2006/table">
            <a:tbl>
              <a:tblPr firstRow="1" bandRow="1">
                <a:tableStyleId>{5C22544A-7EE6-4342-B048-85BDC9FD1C3A}</a:tableStyleId>
              </a:tblPr>
              <a:tblGrid>
                <a:gridCol w="1089884">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?1</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?2</a:t>
                      </a:r>
                      <a:br>
                        <a:rPr lang="en-US" b="0" dirty="0">
                          <a:solidFill>
                            <a:schemeClr val="bg1">
                              <a:lumMod val="95000"/>
                            </a:schemeClr>
                          </a:solidFill>
                        </a:rPr>
                      </a:br>
                      <a:r>
                        <a:rPr lang="en-US" b="0" dirty="0">
                          <a:solidFill>
                            <a:schemeClr val="bg1">
                              <a:lumMod val="95000"/>
                            </a:schemeClr>
                          </a:solidFill>
                        </a:rPr>
                        <a:t>var: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graphicFrame>
        <p:nvGraphicFramePr>
          <p:cNvPr id="2" name="Table 7">
            <a:extLst>
              <a:ext uri="{FF2B5EF4-FFF2-40B4-BE49-F238E27FC236}">
                <a16:creationId xmlns:a16="http://schemas.microsoft.com/office/drawing/2014/main" id="{37C500D8-E621-49AB-8B47-C9164FBB3A59}"/>
              </a:ext>
            </a:extLst>
          </p:cNvPr>
          <p:cNvGraphicFramePr>
            <a:graphicFrameLocks noGrp="1"/>
          </p:cNvGraphicFramePr>
          <p:nvPr>
            <p:extLst>
              <p:ext uri="{D42A27DB-BD31-4B8C-83A1-F6EECF244321}">
                <p14:modId xmlns:p14="http://schemas.microsoft.com/office/powerpoint/2010/main" val="4234783728"/>
              </p:ext>
            </p:extLst>
          </p:nvPr>
        </p:nvGraphicFramePr>
        <p:xfrm>
          <a:off x="5915613" y="1893197"/>
          <a:ext cx="1087744" cy="1324343"/>
        </p:xfrm>
        <a:graphic>
          <a:graphicData uri="http://schemas.openxmlformats.org/drawingml/2006/table">
            <a:tbl>
              <a:tblPr firstRow="1" bandRow="1">
                <a:tableStyleId>{5C22544A-7EE6-4342-B048-85BDC9FD1C3A}</a:tableStyleId>
              </a:tblPr>
              <a:tblGrid>
                <a:gridCol w="1087744">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?1</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?2</a:t>
                      </a:r>
                      <a:br>
                        <a:rPr lang="en-US" b="0" dirty="0">
                          <a:solidFill>
                            <a:schemeClr val="bg1">
                              <a:lumMod val="95000"/>
                            </a:schemeClr>
                          </a:solidFill>
                        </a:rPr>
                      </a:br>
                      <a:r>
                        <a:rPr lang="en-US" b="0" dirty="0">
                          <a:solidFill>
                            <a:schemeClr val="bg1">
                              <a:lumMod val="95000"/>
                            </a:schemeClr>
                          </a:solidFill>
                        </a:rPr>
                        <a:t>var: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r>
                        <a:rPr lang="en-US" dirty="0">
                          <a:solidFill>
                            <a:schemeClr val="bg1">
                              <a:lumMod val="95000"/>
                            </a:schemeClr>
                          </a:solidFill>
                        </a:rPr>
                        <a:t>?1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graphicFrame>
        <p:nvGraphicFramePr>
          <p:cNvPr id="3" name="Table 7">
            <a:extLst>
              <a:ext uri="{FF2B5EF4-FFF2-40B4-BE49-F238E27FC236}">
                <a16:creationId xmlns:a16="http://schemas.microsoft.com/office/drawing/2014/main" id="{6046D25B-0EA3-4985-BD32-91FE68DD5E58}"/>
              </a:ext>
            </a:extLst>
          </p:cNvPr>
          <p:cNvGraphicFramePr>
            <a:graphicFrameLocks noGrp="1"/>
          </p:cNvGraphicFramePr>
          <p:nvPr>
            <p:extLst>
              <p:ext uri="{D42A27DB-BD31-4B8C-83A1-F6EECF244321}">
                <p14:modId xmlns:p14="http://schemas.microsoft.com/office/powerpoint/2010/main" val="2816808803"/>
              </p:ext>
            </p:extLst>
          </p:nvPr>
        </p:nvGraphicFramePr>
        <p:xfrm>
          <a:off x="3997152" y="3661644"/>
          <a:ext cx="1083332" cy="1323855"/>
        </p:xfrm>
        <a:graphic>
          <a:graphicData uri="http://schemas.openxmlformats.org/drawingml/2006/table">
            <a:tbl>
              <a:tblPr firstRow="1" bandRow="1">
                <a:tableStyleId>{5C22544A-7EE6-4342-B048-85BDC9FD1C3A}</a:tableStyleId>
              </a:tblPr>
              <a:tblGrid>
                <a:gridCol w="1083332">
                  <a:extLst>
                    <a:ext uri="{9D8B030D-6E8A-4147-A177-3AD203B41FA5}">
                      <a16:colId xmlns:a16="http://schemas.microsoft.com/office/drawing/2014/main" val="2202153517"/>
                    </a:ext>
                  </a:extLst>
                </a:gridCol>
              </a:tblGrid>
              <a:tr h="913312">
                <a:tc>
                  <a:txBody>
                    <a:bodyPr/>
                    <a:lstStyle/>
                    <a:p>
                      <a:pPr algn="ctr"/>
                      <a:r>
                        <a:rPr lang="en-US" b="0" dirty="0">
                          <a:solidFill>
                            <a:schemeClr val="bg1">
                              <a:lumMod val="95000"/>
                            </a:schemeClr>
                          </a:solidFill>
                        </a:rPr>
                        <a:t>p: null</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1</a:t>
                      </a:r>
                    </a:p>
                    <a:p>
                      <a:pPr algn="ctr"/>
                      <a:r>
                        <a:rPr lang="en-US" b="0" dirty="0">
                          <a:solidFill>
                            <a:schemeClr val="bg1">
                              <a:lumMod val="95000"/>
                            </a:schemeClr>
                          </a:solidFill>
                        </a:rPr>
                        <a:t>var: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455">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graphicFrame>
        <p:nvGraphicFramePr>
          <p:cNvPr id="9" name="Table 7">
            <a:extLst>
              <a:ext uri="{FF2B5EF4-FFF2-40B4-BE49-F238E27FC236}">
                <a16:creationId xmlns:a16="http://schemas.microsoft.com/office/drawing/2014/main" id="{0452B531-60BA-46EF-9B1B-27364C1A5BB2}"/>
              </a:ext>
            </a:extLst>
          </p:cNvPr>
          <p:cNvGraphicFramePr>
            <a:graphicFrameLocks noGrp="1"/>
          </p:cNvGraphicFramePr>
          <p:nvPr>
            <p:extLst>
              <p:ext uri="{D42A27DB-BD31-4B8C-83A1-F6EECF244321}">
                <p14:modId xmlns:p14="http://schemas.microsoft.com/office/powerpoint/2010/main" val="1024173779"/>
              </p:ext>
            </p:extLst>
          </p:nvPr>
        </p:nvGraphicFramePr>
        <p:xfrm>
          <a:off x="9975559" y="1862897"/>
          <a:ext cx="1090548" cy="1324343"/>
        </p:xfrm>
        <a:graphic>
          <a:graphicData uri="http://schemas.openxmlformats.org/drawingml/2006/table">
            <a:tbl>
              <a:tblPr firstRow="1" bandRow="1">
                <a:tableStyleId>{5C22544A-7EE6-4342-B048-85BDC9FD1C3A}</a:tableStyleId>
              </a:tblPr>
              <a:tblGrid>
                <a:gridCol w="1090548">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null</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?2</a:t>
                      </a:r>
                      <a:br>
                        <a:rPr lang="en-US" b="0" dirty="0">
                          <a:solidFill>
                            <a:schemeClr val="bg1">
                              <a:lumMod val="95000"/>
                            </a:schemeClr>
                          </a:solidFill>
                        </a:rPr>
                      </a:br>
                      <a:r>
                        <a:rPr lang="en-US" b="0" dirty="0">
                          <a:solidFill>
                            <a:schemeClr val="bg1">
                              <a:lumMod val="95000"/>
                            </a:schemeClr>
                          </a:solidFill>
                        </a:rPr>
                        <a:t>var: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cxnSp>
        <p:nvCxnSpPr>
          <p:cNvPr id="14" name="Connector: Curved 13">
            <a:extLst>
              <a:ext uri="{FF2B5EF4-FFF2-40B4-BE49-F238E27FC236}">
                <a16:creationId xmlns:a16="http://schemas.microsoft.com/office/drawing/2014/main" id="{BFC6509E-32AB-415C-A2A8-EC018FD184C2}"/>
              </a:ext>
            </a:extLst>
          </p:cNvPr>
          <p:cNvCxnSpPr>
            <a:cxnSpLocks/>
            <a:stCxn id="7" idx="2"/>
            <a:endCxn id="2" idx="0"/>
          </p:cNvCxnSpPr>
          <p:nvPr/>
        </p:nvCxnSpPr>
        <p:spPr>
          <a:xfrm rot="5400000">
            <a:off x="7370015" y="561516"/>
            <a:ext cx="421152" cy="2242211"/>
          </a:xfrm>
          <a:prstGeom prst="curvedConnector3">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7C3A11E2-C2EC-4E26-BF28-1093F417D26D}"/>
              </a:ext>
            </a:extLst>
          </p:cNvPr>
          <p:cNvCxnSpPr>
            <a:cxnSpLocks/>
            <a:stCxn id="7" idx="2"/>
            <a:endCxn id="9" idx="0"/>
          </p:cNvCxnSpPr>
          <p:nvPr/>
        </p:nvCxnSpPr>
        <p:spPr>
          <a:xfrm rot="16200000" flipH="1">
            <a:off x="9415838" y="757902"/>
            <a:ext cx="390852" cy="1819137"/>
          </a:xfrm>
          <a:prstGeom prst="curvedConnector3">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0FB33BF-9E10-4A6A-A8AD-E713E97C8D12}"/>
              </a:ext>
            </a:extLst>
          </p:cNvPr>
          <p:cNvCxnSpPr>
            <a:cxnSpLocks/>
            <a:stCxn id="2" idx="2"/>
            <a:endCxn id="3" idx="0"/>
          </p:cNvCxnSpPr>
          <p:nvPr/>
        </p:nvCxnSpPr>
        <p:spPr>
          <a:xfrm rot="5400000">
            <a:off x="5277100" y="2479259"/>
            <a:ext cx="444104" cy="1920667"/>
          </a:xfrm>
          <a:prstGeom prst="curvedConnector3">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9F4B7DAD-0003-4D5E-8E9A-49667CA851F0}"/>
              </a:ext>
            </a:extLst>
          </p:cNvPr>
          <p:cNvSpPr/>
          <p:nvPr/>
        </p:nvSpPr>
        <p:spPr>
          <a:xfrm>
            <a:off x="367867" y="2191042"/>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37F63C90-62E2-4C2B-AEB0-B7F52175F5F9}"/>
              </a:ext>
            </a:extLst>
          </p:cNvPr>
          <p:cNvSpPr/>
          <p:nvPr/>
        </p:nvSpPr>
        <p:spPr>
          <a:xfrm>
            <a:off x="129131" y="855430"/>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F648C02B-ECC2-426D-A5EC-7F134BA502C0}"/>
              </a:ext>
            </a:extLst>
          </p:cNvPr>
          <p:cNvSpPr/>
          <p:nvPr/>
        </p:nvSpPr>
        <p:spPr>
          <a:xfrm>
            <a:off x="367867" y="2769898"/>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19C12AB8-85EA-461B-8654-C2E7275C208A}"/>
              </a:ext>
            </a:extLst>
          </p:cNvPr>
          <p:cNvSpPr/>
          <p:nvPr/>
        </p:nvSpPr>
        <p:spPr>
          <a:xfrm>
            <a:off x="365856" y="3878889"/>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14BB43F0-E062-43EA-A10E-91109B627BA7}"/>
              </a:ext>
            </a:extLst>
          </p:cNvPr>
          <p:cNvSpPr/>
          <p:nvPr/>
        </p:nvSpPr>
        <p:spPr>
          <a:xfrm>
            <a:off x="365855" y="4425049"/>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0D4EE228-D362-412F-AD55-2DC20E9EAD15}"/>
              </a:ext>
            </a:extLst>
          </p:cNvPr>
          <p:cNvSpPr/>
          <p:nvPr/>
        </p:nvSpPr>
        <p:spPr>
          <a:xfrm>
            <a:off x="365855" y="5225524"/>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28F0E9-8F81-4DB7-805C-50F1852BD531}"/>
              </a:ext>
            </a:extLst>
          </p:cNvPr>
          <p:cNvSpPr/>
          <p:nvPr/>
        </p:nvSpPr>
        <p:spPr>
          <a:xfrm>
            <a:off x="555789" y="1896606"/>
            <a:ext cx="2869724" cy="33112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62157A4-C408-4DC6-A507-5A4FDED86B3A}"/>
              </a:ext>
            </a:extLst>
          </p:cNvPr>
          <p:cNvSpPr/>
          <p:nvPr/>
        </p:nvSpPr>
        <p:spPr>
          <a:xfrm>
            <a:off x="508999" y="3257932"/>
            <a:ext cx="2869724" cy="33112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17E5B96-0432-4950-AD7A-57A84908F52D}"/>
              </a:ext>
            </a:extLst>
          </p:cNvPr>
          <p:cNvSpPr/>
          <p:nvPr/>
        </p:nvSpPr>
        <p:spPr>
          <a:xfrm>
            <a:off x="509911" y="4894398"/>
            <a:ext cx="2869724" cy="33112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8F518AC4-264B-4C21-9261-2FB92FDF2B6C}"/>
              </a:ext>
            </a:extLst>
          </p:cNvPr>
          <p:cNvSpPr/>
          <p:nvPr/>
        </p:nvSpPr>
        <p:spPr>
          <a:xfrm>
            <a:off x="5837223" y="3604432"/>
            <a:ext cx="1248461" cy="14324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8" name="Table 7">
            <a:extLst>
              <a:ext uri="{FF2B5EF4-FFF2-40B4-BE49-F238E27FC236}">
                <a16:creationId xmlns:a16="http://schemas.microsoft.com/office/drawing/2014/main" id="{D4B59321-A382-4BCF-8169-DE99A3E2FE94}"/>
              </a:ext>
            </a:extLst>
          </p:cNvPr>
          <p:cNvGraphicFramePr>
            <a:graphicFrameLocks noGrp="1"/>
          </p:cNvGraphicFramePr>
          <p:nvPr>
            <p:extLst>
              <p:ext uri="{D42A27DB-BD31-4B8C-83A1-F6EECF244321}">
                <p14:modId xmlns:p14="http://schemas.microsoft.com/office/powerpoint/2010/main" val="775720382"/>
              </p:ext>
            </p:extLst>
          </p:nvPr>
        </p:nvGraphicFramePr>
        <p:xfrm>
          <a:off x="5915613" y="3661157"/>
          <a:ext cx="1091682" cy="1324343"/>
        </p:xfrm>
        <a:graphic>
          <a:graphicData uri="http://schemas.openxmlformats.org/drawingml/2006/table">
            <a:tbl>
              <a:tblPr firstRow="1" bandRow="1">
                <a:tableStyleId>{5C22544A-7EE6-4342-B048-85BDC9FD1C3A}</a:tableStyleId>
              </a:tblPr>
              <a:tblGrid>
                <a:gridCol w="1091682">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?1</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0</a:t>
                      </a:r>
                      <a:br>
                        <a:rPr lang="en-US" b="0" dirty="0">
                          <a:solidFill>
                            <a:schemeClr val="bg1">
                              <a:lumMod val="95000"/>
                            </a:schemeClr>
                          </a:solidFill>
                        </a:rPr>
                      </a:br>
                      <a:r>
                        <a:rPr lang="en-US" b="0" dirty="0">
                          <a:solidFill>
                            <a:schemeClr val="bg1">
                              <a:lumMod val="95000"/>
                            </a:schemeClr>
                          </a:solidFill>
                        </a:rPr>
                        <a:t>var: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r>
                        <a:rPr lang="en-US" dirty="0">
                          <a:solidFill>
                            <a:schemeClr val="bg1">
                              <a:lumMod val="95000"/>
                            </a:schemeClr>
                          </a:solidFill>
                        </a:rPr>
                        <a:t>?1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cxnSp>
        <p:nvCxnSpPr>
          <p:cNvPr id="89" name="Connector: Curved 88">
            <a:extLst>
              <a:ext uri="{FF2B5EF4-FFF2-40B4-BE49-F238E27FC236}">
                <a16:creationId xmlns:a16="http://schemas.microsoft.com/office/drawing/2014/main" id="{5CF4D077-A78F-4429-876E-00A667631492}"/>
              </a:ext>
            </a:extLst>
          </p:cNvPr>
          <p:cNvCxnSpPr>
            <a:cxnSpLocks/>
            <a:stCxn id="2" idx="2"/>
            <a:endCxn id="88" idx="0"/>
          </p:cNvCxnSpPr>
          <p:nvPr/>
        </p:nvCxnSpPr>
        <p:spPr>
          <a:xfrm rot="16200000" flipH="1">
            <a:off x="6238661" y="3438363"/>
            <a:ext cx="443617" cy="1969"/>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0F4CB71C-3F0E-427E-9D5A-DE7E25A3D01C}"/>
              </a:ext>
            </a:extLst>
          </p:cNvPr>
          <p:cNvSpPr/>
          <p:nvPr/>
        </p:nvSpPr>
        <p:spPr>
          <a:xfrm>
            <a:off x="8462864" y="3595101"/>
            <a:ext cx="1252728" cy="14324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5" name="Table 7">
            <a:extLst>
              <a:ext uri="{FF2B5EF4-FFF2-40B4-BE49-F238E27FC236}">
                <a16:creationId xmlns:a16="http://schemas.microsoft.com/office/drawing/2014/main" id="{C4479991-12DD-4726-B7FC-E3CDA2DF9C7E}"/>
              </a:ext>
            </a:extLst>
          </p:cNvPr>
          <p:cNvGraphicFramePr>
            <a:graphicFrameLocks noGrp="1"/>
          </p:cNvGraphicFramePr>
          <p:nvPr>
            <p:extLst>
              <p:ext uri="{D42A27DB-BD31-4B8C-83A1-F6EECF244321}">
                <p14:modId xmlns:p14="http://schemas.microsoft.com/office/powerpoint/2010/main" val="3753398442"/>
              </p:ext>
            </p:extLst>
          </p:nvPr>
        </p:nvGraphicFramePr>
        <p:xfrm>
          <a:off x="8549726" y="3651138"/>
          <a:ext cx="1084652" cy="1324343"/>
        </p:xfrm>
        <a:graphic>
          <a:graphicData uri="http://schemas.openxmlformats.org/drawingml/2006/table">
            <a:tbl>
              <a:tblPr firstRow="1" bandRow="1">
                <a:tableStyleId>{5C22544A-7EE6-4342-B048-85BDC9FD1C3A}</a:tableStyleId>
              </a:tblPr>
              <a:tblGrid>
                <a:gridCol w="1084652">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null</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1</a:t>
                      </a:r>
                      <a:br>
                        <a:rPr lang="en-US" b="0" dirty="0">
                          <a:solidFill>
                            <a:schemeClr val="bg1">
                              <a:lumMod val="95000"/>
                            </a:schemeClr>
                          </a:solidFill>
                        </a:rPr>
                      </a:br>
                      <a:r>
                        <a:rPr lang="en-US" b="0" dirty="0">
                          <a:solidFill>
                            <a:schemeClr val="bg1">
                              <a:lumMod val="95000"/>
                            </a:schemeClr>
                          </a:solidFill>
                        </a:rPr>
                        <a:t>var: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sp>
        <p:nvSpPr>
          <p:cNvPr id="140" name="Rectangle 139">
            <a:extLst>
              <a:ext uri="{FF2B5EF4-FFF2-40B4-BE49-F238E27FC236}">
                <a16:creationId xmlns:a16="http://schemas.microsoft.com/office/drawing/2014/main" id="{013BB653-3AAB-4C25-82E3-B681C00F6810}"/>
              </a:ext>
            </a:extLst>
          </p:cNvPr>
          <p:cNvSpPr/>
          <p:nvPr/>
        </p:nvSpPr>
        <p:spPr>
          <a:xfrm>
            <a:off x="10657454" y="3595101"/>
            <a:ext cx="1252728" cy="14324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2" name="Table 7">
            <a:extLst>
              <a:ext uri="{FF2B5EF4-FFF2-40B4-BE49-F238E27FC236}">
                <a16:creationId xmlns:a16="http://schemas.microsoft.com/office/drawing/2014/main" id="{42C5DADE-CD89-4418-B829-FD18B9B8102F}"/>
              </a:ext>
            </a:extLst>
          </p:cNvPr>
          <p:cNvGraphicFramePr>
            <a:graphicFrameLocks noGrp="1"/>
          </p:cNvGraphicFramePr>
          <p:nvPr>
            <p:extLst>
              <p:ext uri="{D42A27DB-BD31-4B8C-83A1-F6EECF244321}">
                <p14:modId xmlns:p14="http://schemas.microsoft.com/office/powerpoint/2010/main" val="2246787955"/>
              </p:ext>
            </p:extLst>
          </p:nvPr>
        </p:nvGraphicFramePr>
        <p:xfrm>
          <a:off x="10741492" y="3660073"/>
          <a:ext cx="1084652" cy="1324343"/>
        </p:xfrm>
        <a:graphic>
          <a:graphicData uri="http://schemas.openxmlformats.org/drawingml/2006/table">
            <a:tbl>
              <a:tblPr firstRow="1" bandRow="1">
                <a:tableStyleId>{5C22544A-7EE6-4342-B048-85BDC9FD1C3A}</a:tableStyleId>
              </a:tblPr>
              <a:tblGrid>
                <a:gridCol w="1084652">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null</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0</a:t>
                      </a:r>
                      <a:br>
                        <a:rPr lang="en-US" b="0" dirty="0">
                          <a:solidFill>
                            <a:schemeClr val="bg1">
                              <a:lumMod val="95000"/>
                            </a:schemeClr>
                          </a:solidFill>
                        </a:rPr>
                      </a:br>
                      <a:r>
                        <a:rPr lang="en-US" b="0" dirty="0">
                          <a:solidFill>
                            <a:schemeClr val="bg1">
                              <a:lumMod val="95000"/>
                            </a:schemeClr>
                          </a:solidFill>
                        </a:rPr>
                        <a:t>var: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cxnSp>
        <p:nvCxnSpPr>
          <p:cNvPr id="144" name="Connector: Curved 143">
            <a:extLst>
              <a:ext uri="{FF2B5EF4-FFF2-40B4-BE49-F238E27FC236}">
                <a16:creationId xmlns:a16="http://schemas.microsoft.com/office/drawing/2014/main" id="{9632B09F-0D70-43F5-8770-594B24EA4FE2}"/>
              </a:ext>
            </a:extLst>
          </p:cNvPr>
          <p:cNvCxnSpPr>
            <a:cxnSpLocks/>
            <a:stCxn id="9" idx="2"/>
            <a:endCxn id="105" idx="0"/>
          </p:cNvCxnSpPr>
          <p:nvPr/>
        </p:nvCxnSpPr>
        <p:spPr>
          <a:xfrm rot="5400000">
            <a:off x="9574494" y="2704799"/>
            <a:ext cx="463898" cy="1428781"/>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nector: Curved 147">
            <a:extLst>
              <a:ext uri="{FF2B5EF4-FFF2-40B4-BE49-F238E27FC236}">
                <a16:creationId xmlns:a16="http://schemas.microsoft.com/office/drawing/2014/main" id="{321568EF-9314-48F2-91D5-2DD84386E960}"/>
              </a:ext>
            </a:extLst>
          </p:cNvPr>
          <p:cNvCxnSpPr>
            <a:cxnSpLocks/>
            <a:stCxn id="9" idx="2"/>
            <a:endCxn id="142" idx="0"/>
          </p:cNvCxnSpPr>
          <p:nvPr/>
        </p:nvCxnSpPr>
        <p:spPr>
          <a:xfrm rot="16200000" flipH="1">
            <a:off x="10665909" y="3042163"/>
            <a:ext cx="472833" cy="762985"/>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4" name="Table 7">
            <a:extLst>
              <a:ext uri="{FF2B5EF4-FFF2-40B4-BE49-F238E27FC236}">
                <a16:creationId xmlns:a16="http://schemas.microsoft.com/office/drawing/2014/main" id="{7DFDD8A9-7EB7-44E6-A74E-58AEC57DE5CE}"/>
              </a:ext>
            </a:extLst>
          </p:cNvPr>
          <p:cNvGraphicFramePr>
            <a:graphicFrameLocks noGrp="1"/>
          </p:cNvGraphicFramePr>
          <p:nvPr>
            <p:extLst>
              <p:ext uri="{D42A27DB-BD31-4B8C-83A1-F6EECF244321}">
                <p14:modId xmlns:p14="http://schemas.microsoft.com/office/powerpoint/2010/main" val="1511772258"/>
              </p:ext>
            </p:extLst>
          </p:nvPr>
        </p:nvGraphicFramePr>
        <p:xfrm>
          <a:off x="5939898" y="5374002"/>
          <a:ext cx="1091682" cy="1324343"/>
        </p:xfrm>
        <a:graphic>
          <a:graphicData uri="http://schemas.openxmlformats.org/drawingml/2006/table">
            <a:tbl>
              <a:tblPr firstRow="1" bandRow="1">
                <a:tableStyleId>{5C22544A-7EE6-4342-B048-85BDC9FD1C3A}</a:tableStyleId>
              </a:tblPr>
              <a:tblGrid>
                <a:gridCol w="1091682">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?1</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0</a:t>
                      </a:r>
                      <a:br>
                        <a:rPr lang="en-US" b="0" dirty="0">
                          <a:solidFill>
                            <a:schemeClr val="bg1">
                              <a:lumMod val="95000"/>
                            </a:schemeClr>
                          </a:solidFill>
                        </a:rPr>
                      </a:br>
                      <a:r>
                        <a:rPr lang="en-US" b="0" dirty="0">
                          <a:solidFill>
                            <a:schemeClr val="bg1">
                              <a:lumMod val="95000"/>
                            </a:schemeClr>
                          </a:solidFill>
                        </a:rPr>
                        <a:t>var: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r>
                        <a:rPr lang="en-US" dirty="0">
                          <a:solidFill>
                            <a:schemeClr val="bg1">
                              <a:lumMod val="95000"/>
                            </a:schemeClr>
                          </a:solidFill>
                        </a:rPr>
                        <a:t>?1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cxnSp>
        <p:nvCxnSpPr>
          <p:cNvPr id="156" name="Connector: Curved 155">
            <a:extLst>
              <a:ext uri="{FF2B5EF4-FFF2-40B4-BE49-F238E27FC236}">
                <a16:creationId xmlns:a16="http://schemas.microsoft.com/office/drawing/2014/main" id="{862E9F5F-07FE-406D-A9E6-4C9FE35D9B63}"/>
              </a:ext>
            </a:extLst>
          </p:cNvPr>
          <p:cNvCxnSpPr>
            <a:cxnSpLocks/>
            <a:stCxn id="88" idx="2"/>
            <a:endCxn id="154" idx="0"/>
          </p:cNvCxnSpPr>
          <p:nvPr/>
        </p:nvCxnSpPr>
        <p:spPr>
          <a:xfrm rot="16200000" flipH="1">
            <a:off x="6279345" y="5167608"/>
            <a:ext cx="388502" cy="24285"/>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Arrow: Right 38">
            <a:extLst>
              <a:ext uri="{FF2B5EF4-FFF2-40B4-BE49-F238E27FC236}">
                <a16:creationId xmlns:a16="http://schemas.microsoft.com/office/drawing/2014/main" id="{2784E2B5-5AA1-4609-A247-7A3A9527EB1A}"/>
              </a:ext>
            </a:extLst>
          </p:cNvPr>
          <p:cNvSpPr/>
          <p:nvPr/>
        </p:nvSpPr>
        <p:spPr>
          <a:xfrm>
            <a:off x="361651" y="2493599"/>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296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9" presetClass="emph" presetSubtype="0" nodeType="withEffect">
                                  <p:stCondLst>
                                    <p:cond delay="0"/>
                                  </p:stCondLst>
                                  <p:childTnLst>
                                    <p:set>
                                      <p:cBhvr>
                                        <p:cTn id="38" dur="indefinite"/>
                                        <p:tgtEl>
                                          <p:spTgt spid="14"/>
                                        </p:tgtEl>
                                        <p:attrNameLst>
                                          <p:attrName>style.opacity</p:attrName>
                                        </p:attrNameLst>
                                      </p:cBhvr>
                                      <p:to>
                                        <p:strVal val="0.5"/>
                                      </p:to>
                                    </p:set>
                                    <p:animEffect filter="image" prLst="opacity: 0.5">
                                      <p:cBhvr rctx="IE">
                                        <p:cTn id="39" dur="indefinite"/>
                                        <p:tgtEl>
                                          <p:spTgt spid="14"/>
                                        </p:tgtEl>
                                      </p:cBhvr>
                                    </p:animEffect>
                                  </p:childTnLst>
                                </p:cTn>
                              </p:par>
                              <p:par>
                                <p:cTn id="40" presetID="9" presetClass="emph" presetSubtype="0" nodeType="withEffect">
                                  <p:stCondLst>
                                    <p:cond delay="0"/>
                                  </p:stCondLst>
                                  <p:childTnLst>
                                    <p:set>
                                      <p:cBhvr>
                                        <p:cTn id="41" dur="indefinite"/>
                                        <p:tgtEl>
                                          <p:spTgt spid="2"/>
                                        </p:tgtEl>
                                        <p:attrNameLst>
                                          <p:attrName>style.opacity</p:attrName>
                                        </p:attrNameLst>
                                      </p:cBhvr>
                                      <p:to>
                                        <p:strVal val="0.5"/>
                                      </p:to>
                                    </p:set>
                                    <p:animEffect filter="image" prLst="opacity: 0.5">
                                      <p:cBhvr rctx="IE">
                                        <p:cTn id="42" dur="indefinite"/>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39"/>
                                        </p:tgtEl>
                                        <p:attrNameLst>
                                          <p:attrName>style.visibility</p:attrName>
                                        </p:attrNameLst>
                                      </p:cBhvr>
                                      <p:to>
                                        <p:strVal val="hidden"/>
                                      </p:to>
                                    </p:set>
                                  </p:childTnLst>
                                </p:cTn>
                              </p:par>
                              <p:par>
                                <p:cTn id="49" presetID="9" presetClass="emph" presetSubtype="0" nodeType="withEffect">
                                  <p:stCondLst>
                                    <p:cond delay="0"/>
                                  </p:stCondLst>
                                  <p:childTnLst>
                                    <p:set>
                                      <p:cBhvr>
                                        <p:cTn id="50" dur="indefinite"/>
                                        <p:tgtEl>
                                          <p:spTgt spid="2"/>
                                        </p:tgtEl>
                                        <p:attrNameLst>
                                          <p:attrName>style.opacity</p:attrName>
                                        </p:attrNameLst>
                                      </p:cBhvr>
                                      <p:to>
                                        <p:strVal val="1"/>
                                      </p:to>
                                    </p:set>
                                    <p:animEffect filter="image" prLst="opacity: 1">
                                      <p:cBhvr rctx="IE">
                                        <p:cTn id="51" dur="indefinite"/>
                                        <p:tgtEl>
                                          <p:spTgt spid="2"/>
                                        </p:tgtEl>
                                      </p:cBhvr>
                                    </p:animEffect>
                                  </p:childTnLst>
                                </p:cTn>
                              </p:par>
                              <p:par>
                                <p:cTn id="52" presetID="9" presetClass="emph" presetSubtype="0" nodeType="withEffect">
                                  <p:stCondLst>
                                    <p:cond delay="0"/>
                                  </p:stCondLst>
                                  <p:childTnLst>
                                    <p:set>
                                      <p:cBhvr>
                                        <p:cTn id="53" dur="indefinite"/>
                                        <p:tgtEl>
                                          <p:spTgt spid="14"/>
                                        </p:tgtEl>
                                        <p:attrNameLst>
                                          <p:attrName>style.opacity</p:attrName>
                                        </p:attrNameLst>
                                      </p:cBhvr>
                                      <p:to>
                                        <p:strVal val="1"/>
                                      </p:to>
                                    </p:set>
                                    <p:animEffect filter="image" prLst="opacity: 1">
                                      <p:cBhvr rctx="IE">
                                        <p:cTn id="54" dur="indefinite"/>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5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0"/>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35"/>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8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55"/>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5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7"/>
                                        </p:tgtEl>
                                        <p:attrNameLst>
                                          <p:attrName>style.visibility</p:attrName>
                                        </p:attrNameLst>
                                      </p:cBhvr>
                                      <p:to>
                                        <p:strVal val="visible"/>
                                      </p:to>
                                    </p:set>
                                  </p:childTnLst>
                                </p:cTn>
                              </p:par>
                              <p:par>
                                <p:cTn id="115" presetID="1" presetClass="exit" presetSubtype="0" fill="hold" grpId="1" nodeType="withEffect">
                                  <p:stCondLst>
                                    <p:cond delay="0"/>
                                  </p:stCondLst>
                                  <p:childTnLst>
                                    <p:set>
                                      <p:cBhvr>
                                        <p:cTn id="116" dur="1" fill="hold">
                                          <p:stCondLst>
                                            <p:cond delay="0"/>
                                          </p:stCondLst>
                                        </p:cTn>
                                        <p:tgtEl>
                                          <p:spTgt spid="52"/>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15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4"/>
                                        </p:tgtEl>
                                        <p:attrNameLst>
                                          <p:attrName>style.visibility</p:attrName>
                                        </p:attrNameLst>
                                      </p:cBhvr>
                                      <p:to>
                                        <p:strVal val="visible"/>
                                      </p:to>
                                    </p:set>
                                  </p:childTnLst>
                                </p:cTn>
                              </p:par>
                              <p:par>
                                <p:cTn id="121" presetID="1" presetClass="exit" presetSubtype="0" fill="hold" grpId="1" nodeType="withEffect">
                                  <p:stCondLst>
                                    <p:cond delay="0"/>
                                  </p:stCondLst>
                                  <p:childTnLst>
                                    <p:set>
                                      <p:cBhvr>
                                        <p:cTn id="122" dur="1" fill="hold">
                                          <p:stCondLst>
                                            <p:cond delay="0"/>
                                          </p:stCondLst>
                                        </p:cTn>
                                        <p:tgtEl>
                                          <p:spTgt spid="3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7"/>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57"/>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87"/>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104"/>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7" grpId="0" animBg="1"/>
      <p:bldP spid="57" grpId="1" animBg="1"/>
      <p:bldP spid="55" grpId="0" animBg="1"/>
      <p:bldP spid="55" grpId="1" animBg="1"/>
      <p:bldP spid="53" grpId="0" animBg="1"/>
      <p:bldP spid="53"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50" grpId="0" animBg="1"/>
      <p:bldP spid="50" grpId="1" animBg="1"/>
      <p:bldP spid="52" grpId="0" animBg="1"/>
      <p:bldP spid="52" grpId="1" animBg="1"/>
      <p:bldP spid="87" grpId="0" animBg="1"/>
      <p:bldP spid="87" grpId="1" animBg="1"/>
      <p:bldP spid="104" grpId="0" animBg="1"/>
      <p:bldP spid="104" grpId="1" animBg="1"/>
      <p:bldP spid="140" grpId="0" animBg="1"/>
      <p:bldP spid="140" grpId="1" animBg="1"/>
      <p:bldP spid="39" grpId="0" animBg="1"/>
      <p:bldP spid="3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0354BC-339E-4C38-98B7-1A46534B319B}"/>
              </a:ext>
            </a:extLst>
          </p:cNvPr>
          <p:cNvSpPr txBox="1"/>
          <p:nvPr/>
        </p:nvSpPr>
        <p:spPr>
          <a:xfrm>
            <a:off x="509000" y="770499"/>
            <a:ext cx="5376793" cy="563231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path_sensitive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*p,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cond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branch 1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(p != </a:t>
            </a:r>
            <a:r>
              <a:rPr lang="en-US" b="0" dirty="0">
                <a:solidFill>
                  <a:srgbClr val="0000FF"/>
                </a:solidFill>
                <a:effectLst/>
                <a:latin typeface="Consolas" panose="020B0609020204030204" pitchFamily="49" charset="0"/>
              </a:rPr>
              <a:t>nullptr</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branch 2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cond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p = </a:t>
            </a:r>
            <a:r>
              <a:rPr lang="en-US" b="0" dirty="0">
                <a:solidFill>
                  <a:srgbClr val="0000FF"/>
                </a:solidFill>
                <a:effectLst/>
                <a:latin typeface="Consolas" panose="020B0609020204030204" pitchFamily="49" charset="0"/>
              </a:rPr>
              <a:t>nullptr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branch 3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*p = </a:t>
            </a:r>
            <a:r>
              <a:rPr lang="en-US" b="0" dirty="0">
                <a:solidFill>
                  <a:srgbClr val="098658"/>
                </a:solidFill>
                <a:effectLst/>
                <a:latin typeface="Consolas" panose="020B0609020204030204" pitchFamily="49" charset="0"/>
              </a:rPr>
              <a:t>42</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Null dereference?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p>
          <a:p>
            <a:endParaRPr lang="en-US" dirty="0"/>
          </a:p>
        </p:txBody>
      </p:sp>
      <p:graphicFrame>
        <p:nvGraphicFramePr>
          <p:cNvPr id="7" name="Table 7">
            <a:extLst>
              <a:ext uri="{FF2B5EF4-FFF2-40B4-BE49-F238E27FC236}">
                <a16:creationId xmlns:a16="http://schemas.microsoft.com/office/drawing/2014/main" id="{6D5C6A06-1650-42F2-B6DC-67F361E9AE6C}"/>
              </a:ext>
            </a:extLst>
          </p:cNvPr>
          <p:cNvGraphicFramePr>
            <a:graphicFrameLocks noGrp="1"/>
          </p:cNvGraphicFramePr>
          <p:nvPr>
            <p:extLst>
              <p:ext uri="{D42A27DB-BD31-4B8C-83A1-F6EECF244321}">
                <p14:modId xmlns:p14="http://schemas.microsoft.com/office/powerpoint/2010/main" val="937225073"/>
              </p:ext>
            </p:extLst>
          </p:nvPr>
        </p:nvGraphicFramePr>
        <p:xfrm>
          <a:off x="8156754" y="147702"/>
          <a:ext cx="1089884" cy="1324343"/>
        </p:xfrm>
        <a:graphic>
          <a:graphicData uri="http://schemas.openxmlformats.org/drawingml/2006/table">
            <a:tbl>
              <a:tblPr firstRow="1" bandRow="1">
                <a:tableStyleId>{5C22544A-7EE6-4342-B048-85BDC9FD1C3A}</a:tableStyleId>
              </a:tblPr>
              <a:tblGrid>
                <a:gridCol w="1089884">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?1</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?2</a:t>
                      </a:r>
                      <a:br>
                        <a:rPr lang="en-US" b="0" dirty="0">
                          <a:solidFill>
                            <a:schemeClr val="bg1">
                              <a:lumMod val="95000"/>
                            </a:schemeClr>
                          </a:solidFill>
                        </a:rPr>
                      </a:br>
                      <a:r>
                        <a:rPr lang="en-US" b="0" dirty="0">
                          <a:solidFill>
                            <a:schemeClr val="bg1">
                              <a:lumMod val="95000"/>
                            </a:schemeClr>
                          </a:solidFill>
                        </a:rPr>
                        <a:t>var: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graphicFrame>
        <p:nvGraphicFramePr>
          <p:cNvPr id="2" name="Table 7">
            <a:extLst>
              <a:ext uri="{FF2B5EF4-FFF2-40B4-BE49-F238E27FC236}">
                <a16:creationId xmlns:a16="http://schemas.microsoft.com/office/drawing/2014/main" id="{37C500D8-E621-49AB-8B47-C9164FBB3A59}"/>
              </a:ext>
            </a:extLst>
          </p:cNvPr>
          <p:cNvGraphicFramePr>
            <a:graphicFrameLocks noGrp="1"/>
          </p:cNvGraphicFramePr>
          <p:nvPr>
            <p:extLst>
              <p:ext uri="{D42A27DB-BD31-4B8C-83A1-F6EECF244321}">
                <p14:modId xmlns:p14="http://schemas.microsoft.com/office/powerpoint/2010/main" val="2909989357"/>
              </p:ext>
            </p:extLst>
          </p:nvPr>
        </p:nvGraphicFramePr>
        <p:xfrm>
          <a:off x="5915613" y="1893197"/>
          <a:ext cx="1087744" cy="1324343"/>
        </p:xfrm>
        <a:graphic>
          <a:graphicData uri="http://schemas.openxmlformats.org/drawingml/2006/table">
            <a:tbl>
              <a:tblPr firstRow="1" bandRow="1">
                <a:tableStyleId>{5C22544A-7EE6-4342-B048-85BDC9FD1C3A}</a:tableStyleId>
              </a:tblPr>
              <a:tblGrid>
                <a:gridCol w="1087744">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?1</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?2</a:t>
                      </a:r>
                      <a:br>
                        <a:rPr lang="en-US" b="0" dirty="0">
                          <a:solidFill>
                            <a:schemeClr val="bg1">
                              <a:lumMod val="95000"/>
                            </a:schemeClr>
                          </a:solidFill>
                        </a:rPr>
                      </a:br>
                      <a:r>
                        <a:rPr lang="en-US" b="0" dirty="0">
                          <a:solidFill>
                            <a:schemeClr val="bg1">
                              <a:lumMod val="95000"/>
                            </a:schemeClr>
                          </a:solidFill>
                        </a:rPr>
                        <a:t>var: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r>
                        <a:rPr lang="en-US" dirty="0">
                          <a:solidFill>
                            <a:schemeClr val="bg1">
                              <a:lumMod val="95000"/>
                            </a:schemeClr>
                          </a:solidFill>
                        </a:rPr>
                        <a:t>?1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graphicFrame>
        <p:nvGraphicFramePr>
          <p:cNvPr id="3" name="Table 7">
            <a:extLst>
              <a:ext uri="{FF2B5EF4-FFF2-40B4-BE49-F238E27FC236}">
                <a16:creationId xmlns:a16="http://schemas.microsoft.com/office/drawing/2014/main" id="{6046D25B-0EA3-4985-BD32-91FE68DD5E58}"/>
              </a:ext>
            </a:extLst>
          </p:cNvPr>
          <p:cNvGraphicFramePr>
            <a:graphicFrameLocks noGrp="1"/>
          </p:cNvGraphicFramePr>
          <p:nvPr>
            <p:extLst>
              <p:ext uri="{D42A27DB-BD31-4B8C-83A1-F6EECF244321}">
                <p14:modId xmlns:p14="http://schemas.microsoft.com/office/powerpoint/2010/main" val="1110528200"/>
              </p:ext>
            </p:extLst>
          </p:nvPr>
        </p:nvGraphicFramePr>
        <p:xfrm>
          <a:off x="3997152" y="3661644"/>
          <a:ext cx="1083332" cy="1323855"/>
        </p:xfrm>
        <a:graphic>
          <a:graphicData uri="http://schemas.openxmlformats.org/drawingml/2006/table">
            <a:tbl>
              <a:tblPr firstRow="1" bandRow="1">
                <a:tableStyleId>{5C22544A-7EE6-4342-B048-85BDC9FD1C3A}</a:tableStyleId>
              </a:tblPr>
              <a:tblGrid>
                <a:gridCol w="1083332">
                  <a:extLst>
                    <a:ext uri="{9D8B030D-6E8A-4147-A177-3AD203B41FA5}">
                      <a16:colId xmlns:a16="http://schemas.microsoft.com/office/drawing/2014/main" val="2202153517"/>
                    </a:ext>
                  </a:extLst>
                </a:gridCol>
              </a:tblGrid>
              <a:tr h="913312">
                <a:tc>
                  <a:txBody>
                    <a:bodyPr/>
                    <a:lstStyle/>
                    <a:p>
                      <a:pPr algn="ctr"/>
                      <a:r>
                        <a:rPr lang="en-US" b="0" dirty="0">
                          <a:solidFill>
                            <a:schemeClr val="bg1">
                              <a:lumMod val="95000"/>
                            </a:schemeClr>
                          </a:solidFill>
                        </a:rPr>
                        <a:t>p: null</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1</a:t>
                      </a:r>
                    </a:p>
                    <a:p>
                      <a:pPr algn="ctr"/>
                      <a:r>
                        <a:rPr lang="en-US" b="0" dirty="0">
                          <a:solidFill>
                            <a:schemeClr val="bg1">
                              <a:lumMod val="95000"/>
                            </a:schemeClr>
                          </a:solidFill>
                        </a:rPr>
                        <a:t>var: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455">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graphicFrame>
        <p:nvGraphicFramePr>
          <p:cNvPr id="9" name="Table 7">
            <a:extLst>
              <a:ext uri="{FF2B5EF4-FFF2-40B4-BE49-F238E27FC236}">
                <a16:creationId xmlns:a16="http://schemas.microsoft.com/office/drawing/2014/main" id="{0452B531-60BA-46EF-9B1B-27364C1A5BB2}"/>
              </a:ext>
            </a:extLst>
          </p:cNvPr>
          <p:cNvGraphicFramePr>
            <a:graphicFrameLocks noGrp="1"/>
          </p:cNvGraphicFramePr>
          <p:nvPr>
            <p:extLst>
              <p:ext uri="{D42A27DB-BD31-4B8C-83A1-F6EECF244321}">
                <p14:modId xmlns:p14="http://schemas.microsoft.com/office/powerpoint/2010/main" val="215160324"/>
              </p:ext>
            </p:extLst>
          </p:nvPr>
        </p:nvGraphicFramePr>
        <p:xfrm>
          <a:off x="9975559" y="1862897"/>
          <a:ext cx="1090548" cy="1324343"/>
        </p:xfrm>
        <a:graphic>
          <a:graphicData uri="http://schemas.openxmlformats.org/drawingml/2006/table">
            <a:tbl>
              <a:tblPr firstRow="1" bandRow="1">
                <a:tableStyleId>{5C22544A-7EE6-4342-B048-85BDC9FD1C3A}</a:tableStyleId>
              </a:tblPr>
              <a:tblGrid>
                <a:gridCol w="1090548">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null</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?2</a:t>
                      </a:r>
                      <a:br>
                        <a:rPr lang="en-US" b="0" dirty="0">
                          <a:solidFill>
                            <a:schemeClr val="bg1">
                              <a:lumMod val="95000"/>
                            </a:schemeClr>
                          </a:solidFill>
                        </a:rPr>
                      </a:br>
                      <a:r>
                        <a:rPr lang="en-US" b="0" dirty="0">
                          <a:solidFill>
                            <a:schemeClr val="bg1">
                              <a:lumMod val="95000"/>
                            </a:schemeClr>
                          </a:solidFill>
                        </a:rPr>
                        <a:t>var: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cxnSp>
        <p:nvCxnSpPr>
          <p:cNvPr id="14" name="Connector: Curved 13">
            <a:extLst>
              <a:ext uri="{FF2B5EF4-FFF2-40B4-BE49-F238E27FC236}">
                <a16:creationId xmlns:a16="http://schemas.microsoft.com/office/drawing/2014/main" id="{BFC6509E-32AB-415C-A2A8-EC018FD184C2}"/>
              </a:ext>
            </a:extLst>
          </p:cNvPr>
          <p:cNvCxnSpPr>
            <a:cxnSpLocks/>
            <a:stCxn id="7" idx="2"/>
            <a:endCxn id="2" idx="0"/>
          </p:cNvCxnSpPr>
          <p:nvPr/>
        </p:nvCxnSpPr>
        <p:spPr>
          <a:xfrm rot="5400000">
            <a:off x="7370015" y="561516"/>
            <a:ext cx="421152" cy="2242211"/>
          </a:xfrm>
          <a:prstGeom prst="curvedConnector3">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7C3A11E2-C2EC-4E26-BF28-1093F417D26D}"/>
              </a:ext>
            </a:extLst>
          </p:cNvPr>
          <p:cNvCxnSpPr>
            <a:cxnSpLocks/>
            <a:stCxn id="7" idx="2"/>
            <a:endCxn id="9" idx="0"/>
          </p:cNvCxnSpPr>
          <p:nvPr/>
        </p:nvCxnSpPr>
        <p:spPr>
          <a:xfrm rot="16200000" flipH="1">
            <a:off x="9415838" y="757902"/>
            <a:ext cx="390852" cy="1819137"/>
          </a:xfrm>
          <a:prstGeom prst="curvedConnector3">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0FB33BF-9E10-4A6A-A8AD-E713E97C8D12}"/>
              </a:ext>
            </a:extLst>
          </p:cNvPr>
          <p:cNvCxnSpPr>
            <a:cxnSpLocks/>
            <a:stCxn id="2" idx="2"/>
            <a:endCxn id="3" idx="0"/>
          </p:cNvCxnSpPr>
          <p:nvPr/>
        </p:nvCxnSpPr>
        <p:spPr>
          <a:xfrm rot="5400000">
            <a:off x="5277100" y="2479259"/>
            <a:ext cx="444104" cy="1920667"/>
          </a:xfrm>
          <a:prstGeom prst="curvedConnector3">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17E5B96-0432-4950-AD7A-57A84908F52D}"/>
              </a:ext>
            </a:extLst>
          </p:cNvPr>
          <p:cNvSpPr/>
          <p:nvPr/>
        </p:nvSpPr>
        <p:spPr>
          <a:xfrm>
            <a:off x="509911" y="4894398"/>
            <a:ext cx="2869724" cy="33112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8" name="Table 7">
            <a:extLst>
              <a:ext uri="{FF2B5EF4-FFF2-40B4-BE49-F238E27FC236}">
                <a16:creationId xmlns:a16="http://schemas.microsoft.com/office/drawing/2014/main" id="{D4B59321-A382-4BCF-8169-DE99A3E2FE94}"/>
              </a:ext>
            </a:extLst>
          </p:cNvPr>
          <p:cNvGraphicFramePr>
            <a:graphicFrameLocks noGrp="1"/>
          </p:cNvGraphicFramePr>
          <p:nvPr>
            <p:extLst>
              <p:ext uri="{D42A27DB-BD31-4B8C-83A1-F6EECF244321}">
                <p14:modId xmlns:p14="http://schemas.microsoft.com/office/powerpoint/2010/main" val="1087111102"/>
              </p:ext>
            </p:extLst>
          </p:nvPr>
        </p:nvGraphicFramePr>
        <p:xfrm>
          <a:off x="5915613" y="3661157"/>
          <a:ext cx="1091682" cy="1324343"/>
        </p:xfrm>
        <a:graphic>
          <a:graphicData uri="http://schemas.openxmlformats.org/drawingml/2006/table">
            <a:tbl>
              <a:tblPr firstRow="1" bandRow="1">
                <a:tableStyleId>{5C22544A-7EE6-4342-B048-85BDC9FD1C3A}</a:tableStyleId>
              </a:tblPr>
              <a:tblGrid>
                <a:gridCol w="1091682">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?1</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0</a:t>
                      </a:r>
                      <a:br>
                        <a:rPr lang="en-US" b="0" dirty="0">
                          <a:solidFill>
                            <a:schemeClr val="bg1">
                              <a:lumMod val="95000"/>
                            </a:schemeClr>
                          </a:solidFill>
                        </a:rPr>
                      </a:br>
                      <a:r>
                        <a:rPr lang="en-US" b="0" dirty="0">
                          <a:solidFill>
                            <a:schemeClr val="bg1">
                              <a:lumMod val="95000"/>
                            </a:schemeClr>
                          </a:solidFill>
                        </a:rPr>
                        <a:t>var: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r>
                        <a:rPr lang="en-US" dirty="0">
                          <a:solidFill>
                            <a:schemeClr val="bg1">
                              <a:lumMod val="95000"/>
                            </a:schemeClr>
                          </a:solidFill>
                        </a:rPr>
                        <a:t>?1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cxnSp>
        <p:nvCxnSpPr>
          <p:cNvPr id="89" name="Connector: Curved 88">
            <a:extLst>
              <a:ext uri="{FF2B5EF4-FFF2-40B4-BE49-F238E27FC236}">
                <a16:creationId xmlns:a16="http://schemas.microsoft.com/office/drawing/2014/main" id="{5CF4D077-A78F-4429-876E-00A667631492}"/>
              </a:ext>
            </a:extLst>
          </p:cNvPr>
          <p:cNvCxnSpPr>
            <a:cxnSpLocks/>
            <a:stCxn id="2" idx="2"/>
            <a:endCxn id="88" idx="0"/>
          </p:cNvCxnSpPr>
          <p:nvPr/>
        </p:nvCxnSpPr>
        <p:spPr>
          <a:xfrm rot="16200000" flipH="1">
            <a:off x="6238661" y="3438363"/>
            <a:ext cx="443617" cy="1969"/>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5" name="Table 7">
            <a:extLst>
              <a:ext uri="{FF2B5EF4-FFF2-40B4-BE49-F238E27FC236}">
                <a16:creationId xmlns:a16="http://schemas.microsoft.com/office/drawing/2014/main" id="{C4479991-12DD-4726-B7FC-E3CDA2DF9C7E}"/>
              </a:ext>
            </a:extLst>
          </p:cNvPr>
          <p:cNvGraphicFramePr>
            <a:graphicFrameLocks noGrp="1"/>
          </p:cNvGraphicFramePr>
          <p:nvPr>
            <p:extLst>
              <p:ext uri="{D42A27DB-BD31-4B8C-83A1-F6EECF244321}">
                <p14:modId xmlns:p14="http://schemas.microsoft.com/office/powerpoint/2010/main" val="1022505140"/>
              </p:ext>
            </p:extLst>
          </p:nvPr>
        </p:nvGraphicFramePr>
        <p:xfrm>
          <a:off x="8549726" y="3651138"/>
          <a:ext cx="1084652" cy="1324343"/>
        </p:xfrm>
        <a:graphic>
          <a:graphicData uri="http://schemas.openxmlformats.org/drawingml/2006/table">
            <a:tbl>
              <a:tblPr firstRow="1" bandRow="1">
                <a:tableStyleId>{5C22544A-7EE6-4342-B048-85BDC9FD1C3A}</a:tableStyleId>
              </a:tblPr>
              <a:tblGrid>
                <a:gridCol w="1084652">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null</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1</a:t>
                      </a:r>
                      <a:br>
                        <a:rPr lang="en-US" b="0" dirty="0">
                          <a:solidFill>
                            <a:schemeClr val="bg1">
                              <a:lumMod val="95000"/>
                            </a:schemeClr>
                          </a:solidFill>
                        </a:rPr>
                      </a:br>
                      <a:r>
                        <a:rPr lang="en-US" b="0" dirty="0">
                          <a:solidFill>
                            <a:schemeClr val="bg1">
                              <a:lumMod val="95000"/>
                            </a:schemeClr>
                          </a:solidFill>
                        </a:rPr>
                        <a:t>var: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graphicFrame>
        <p:nvGraphicFramePr>
          <p:cNvPr id="142" name="Table 7">
            <a:extLst>
              <a:ext uri="{FF2B5EF4-FFF2-40B4-BE49-F238E27FC236}">
                <a16:creationId xmlns:a16="http://schemas.microsoft.com/office/drawing/2014/main" id="{42C5DADE-CD89-4418-B829-FD18B9B8102F}"/>
              </a:ext>
            </a:extLst>
          </p:cNvPr>
          <p:cNvGraphicFramePr>
            <a:graphicFrameLocks noGrp="1"/>
          </p:cNvGraphicFramePr>
          <p:nvPr>
            <p:extLst>
              <p:ext uri="{D42A27DB-BD31-4B8C-83A1-F6EECF244321}">
                <p14:modId xmlns:p14="http://schemas.microsoft.com/office/powerpoint/2010/main" val="1481378426"/>
              </p:ext>
            </p:extLst>
          </p:nvPr>
        </p:nvGraphicFramePr>
        <p:xfrm>
          <a:off x="10741492" y="3660073"/>
          <a:ext cx="1084652" cy="1324343"/>
        </p:xfrm>
        <a:graphic>
          <a:graphicData uri="http://schemas.openxmlformats.org/drawingml/2006/table">
            <a:tbl>
              <a:tblPr firstRow="1" bandRow="1">
                <a:tableStyleId>{5C22544A-7EE6-4342-B048-85BDC9FD1C3A}</a:tableStyleId>
              </a:tblPr>
              <a:tblGrid>
                <a:gridCol w="1084652">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null</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0</a:t>
                      </a:r>
                      <a:br>
                        <a:rPr lang="en-US" b="0" dirty="0">
                          <a:solidFill>
                            <a:schemeClr val="bg1">
                              <a:lumMod val="95000"/>
                            </a:schemeClr>
                          </a:solidFill>
                        </a:rPr>
                      </a:br>
                      <a:r>
                        <a:rPr lang="en-US" b="0" dirty="0">
                          <a:solidFill>
                            <a:schemeClr val="bg1">
                              <a:lumMod val="95000"/>
                            </a:schemeClr>
                          </a:solidFill>
                        </a:rPr>
                        <a:t>var: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endParaRPr lang="en-US" dirty="0">
                        <a:solidFill>
                          <a:schemeClr val="bg1">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cxnSp>
        <p:nvCxnSpPr>
          <p:cNvPr id="144" name="Connector: Curved 143">
            <a:extLst>
              <a:ext uri="{FF2B5EF4-FFF2-40B4-BE49-F238E27FC236}">
                <a16:creationId xmlns:a16="http://schemas.microsoft.com/office/drawing/2014/main" id="{9632B09F-0D70-43F5-8770-594B24EA4FE2}"/>
              </a:ext>
            </a:extLst>
          </p:cNvPr>
          <p:cNvCxnSpPr>
            <a:cxnSpLocks/>
            <a:stCxn id="9" idx="2"/>
            <a:endCxn id="105" idx="0"/>
          </p:cNvCxnSpPr>
          <p:nvPr/>
        </p:nvCxnSpPr>
        <p:spPr>
          <a:xfrm rot="5400000">
            <a:off x="9574494" y="2704799"/>
            <a:ext cx="463898" cy="1428781"/>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nector: Curved 147">
            <a:extLst>
              <a:ext uri="{FF2B5EF4-FFF2-40B4-BE49-F238E27FC236}">
                <a16:creationId xmlns:a16="http://schemas.microsoft.com/office/drawing/2014/main" id="{321568EF-9314-48F2-91D5-2DD84386E960}"/>
              </a:ext>
            </a:extLst>
          </p:cNvPr>
          <p:cNvCxnSpPr>
            <a:cxnSpLocks/>
            <a:stCxn id="9" idx="2"/>
            <a:endCxn id="142" idx="0"/>
          </p:cNvCxnSpPr>
          <p:nvPr/>
        </p:nvCxnSpPr>
        <p:spPr>
          <a:xfrm rot="16200000" flipH="1">
            <a:off x="10665909" y="3042163"/>
            <a:ext cx="472833" cy="762985"/>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4" name="Table 7">
            <a:extLst>
              <a:ext uri="{FF2B5EF4-FFF2-40B4-BE49-F238E27FC236}">
                <a16:creationId xmlns:a16="http://schemas.microsoft.com/office/drawing/2014/main" id="{7DFDD8A9-7EB7-44E6-A74E-58AEC57DE5CE}"/>
              </a:ext>
            </a:extLst>
          </p:cNvPr>
          <p:cNvGraphicFramePr>
            <a:graphicFrameLocks noGrp="1"/>
          </p:cNvGraphicFramePr>
          <p:nvPr>
            <p:extLst>
              <p:ext uri="{D42A27DB-BD31-4B8C-83A1-F6EECF244321}">
                <p14:modId xmlns:p14="http://schemas.microsoft.com/office/powerpoint/2010/main" val="2128670022"/>
              </p:ext>
            </p:extLst>
          </p:nvPr>
        </p:nvGraphicFramePr>
        <p:xfrm>
          <a:off x="5939898" y="5374002"/>
          <a:ext cx="1091682" cy="1324343"/>
        </p:xfrm>
        <a:graphic>
          <a:graphicData uri="http://schemas.openxmlformats.org/drawingml/2006/table">
            <a:tbl>
              <a:tblPr firstRow="1" bandRow="1">
                <a:tableStyleId>{5C22544A-7EE6-4342-B048-85BDC9FD1C3A}</a:tableStyleId>
              </a:tblPr>
              <a:tblGrid>
                <a:gridCol w="1091682">
                  <a:extLst>
                    <a:ext uri="{9D8B030D-6E8A-4147-A177-3AD203B41FA5}">
                      <a16:colId xmlns:a16="http://schemas.microsoft.com/office/drawing/2014/main" val="2202153517"/>
                    </a:ext>
                  </a:extLst>
                </a:gridCol>
              </a:tblGrid>
              <a:tr h="409943">
                <a:tc>
                  <a:txBody>
                    <a:bodyPr/>
                    <a:lstStyle/>
                    <a:p>
                      <a:pPr algn="ctr"/>
                      <a:r>
                        <a:rPr lang="en-US" b="0" dirty="0">
                          <a:solidFill>
                            <a:schemeClr val="bg1">
                              <a:lumMod val="95000"/>
                            </a:schemeClr>
                          </a:solidFill>
                        </a:rPr>
                        <a:t>p: ?1</a:t>
                      </a:r>
                      <a:br>
                        <a:rPr lang="en-US" b="0" dirty="0">
                          <a:solidFill>
                            <a:schemeClr val="bg1">
                              <a:lumMod val="95000"/>
                            </a:schemeClr>
                          </a:solidFill>
                        </a:rPr>
                      </a:br>
                      <a:r>
                        <a:rPr lang="en-US" b="0" dirty="0" err="1">
                          <a:solidFill>
                            <a:schemeClr val="bg1">
                              <a:lumMod val="95000"/>
                            </a:schemeClr>
                          </a:solidFill>
                        </a:rPr>
                        <a:t>cond</a:t>
                      </a:r>
                      <a:r>
                        <a:rPr lang="en-US" b="0" dirty="0">
                          <a:solidFill>
                            <a:schemeClr val="bg1">
                              <a:lumMod val="95000"/>
                            </a:schemeClr>
                          </a:solidFill>
                        </a:rPr>
                        <a:t>: 0</a:t>
                      </a:r>
                      <a:br>
                        <a:rPr lang="en-US" b="0" dirty="0">
                          <a:solidFill>
                            <a:schemeClr val="bg1">
                              <a:lumMod val="95000"/>
                            </a:schemeClr>
                          </a:solidFill>
                        </a:rPr>
                      </a:br>
                      <a:r>
                        <a:rPr lang="en-US" b="0" dirty="0">
                          <a:solidFill>
                            <a:schemeClr val="bg1">
                              <a:lumMod val="95000"/>
                            </a:schemeClr>
                          </a:solidFill>
                        </a:rPr>
                        <a:t>var: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077673261"/>
                  </a:ext>
                </a:extLst>
              </a:tr>
              <a:tr h="409943">
                <a:tc>
                  <a:txBody>
                    <a:bodyPr/>
                    <a:lstStyle/>
                    <a:p>
                      <a:pPr algn="ctr"/>
                      <a:r>
                        <a:rPr lang="en-US" dirty="0">
                          <a:solidFill>
                            <a:schemeClr val="bg1">
                              <a:lumMod val="95000"/>
                            </a:schemeClr>
                          </a:solidFill>
                        </a:rPr>
                        <a:t>?1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622560679"/>
                  </a:ext>
                </a:extLst>
              </a:tr>
            </a:tbl>
          </a:graphicData>
        </a:graphic>
      </p:graphicFrame>
      <p:cxnSp>
        <p:nvCxnSpPr>
          <p:cNvPr id="156" name="Connector: Curved 155">
            <a:extLst>
              <a:ext uri="{FF2B5EF4-FFF2-40B4-BE49-F238E27FC236}">
                <a16:creationId xmlns:a16="http://schemas.microsoft.com/office/drawing/2014/main" id="{862E9F5F-07FE-406D-A9E6-4C9FE35D9B63}"/>
              </a:ext>
            </a:extLst>
          </p:cNvPr>
          <p:cNvCxnSpPr>
            <a:cxnSpLocks/>
            <a:stCxn id="88" idx="2"/>
            <a:endCxn id="154" idx="0"/>
          </p:cNvCxnSpPr>
          <p:nvPr/>
        </p:nvCxnSpPr>
        <p:spPr>
          <a:xfrm rot="16200000" flipH="1">
            <a:off x="6279345" y="5167608"/>
            <a:ext cx="388502" cy="24285"/>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e 4">
            <a:extLst>
              <a:ext uri="{FF2B5EF4-FFF2-40B4-BE49-F238E27FC236}">
                <a16:creationId xmlns:a16="http://schemas.microsoft.com/office/drawing/2014/main" id="{F5A85A97-191C-4CA9-9A4F-4E77E5D8A30B}"/>
              </a:ext>
            </a:extLst>
          </p:cNvPr>
          <p:cNvSpPr/>
          <p:nvPr/>
        </p:nvSpPr>
        <p:spPr>
          <a:xfrm>
            <a:off x="7159655" y="1911860"/>
            <a:ext cx="364712" cy="860307"/>
          </a:xfrm>
          <a:prstGeom prst="rightBrace">
            <a:avLst/>
          </a:prstGeom>
          <a:ln w="762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D8C17D63-25C0-44DA-97AE-1954B9BB3458}"/>
              </a:ext>
            </a:extLst>
          </p:cNvPr>
          <p:cNvSpPr txBox="1"/>
          <p:nvPr/>
        </p:nvSpPr>
        <p:spPr>
          <a:xfrm>
            <a:off x="7506698" y="2155736"/>
            <a:ext cx="1819138" cy="369332"/>
          </a:xfrm>
          <a:prstGeom prst="rect">
            <a:avLst/>
          </a:prstGeom>
          <a:noFill/>
        </p:spPr>
        <p:txBody>
          <a:bodyPr wrap="square" rtlCol="0">
            <a:spAutoFit/>
          </a:bodyPr>
          <a:lstStyle/>
          <a:p>
            <a:r>
              <a:rPr lang="en-US" dirty="0"/>
              <a:t>Store/Bindings</a:t>
            </a:r>
          </a:p>
        </p:txBody>
      </p:sp>
      <p:sp>
        <p:nvSpPr>
          <p:cNvPr id="8" name="Left Brace 7">
            <a:extLst>
              <a:ext uri="{FF2B5EF4-FFF2-40B4-BE49-F238E27FC236}">
                <a16:creationId xmlns:a16="http://schemas.microsoft.com/office/drawing/2014/main" id="{D3C81118-F2B4-4A49-8168-172C873C7730}"/>
              </a:ext>
            </a:extLst>
          </p:cNvPr>
          <p:cNvSpPr/>
          <p:nvPr/>
        </p:nvSpPr>
        <p:spPr>
          <a:xfrm>
            <a:off x="5283621" y="2897886"/>
            <a:ext cx="507107" cy="289353"/>
          </a:xfrm>
          <a:prstGeom prst="leftBrace">
            <a:avLst/>
          </a:prstGeom>
          <a:ln w="762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C5C3B4B-4DD5-4CB4-B2BF-8122BB751B5B}"/>
              </a:ext>
            </a:extLst>
          </p:cNvPr>
          <p:cNvSpPr txBox="1"/>
          <p:nvPr/>
        </p:nvSpPr>
        <p:spPr>
          <a:xfrm>
            <a:off x="3754588" y="2848207"/>
            <a:ext cx="1601438" cy="369332"/>
          </a:xfrm>
          <a:prstGeom prst="rect">
            <a:avLst/>
          </a:prstGeom>
          <a:noFill/>
        </p:spPr>
        <p:txBody>
          <a:bodyPr wrap="square" rtlCol="0">
            <a:spAutoFit/>
          </a:bodyPr>
          <a:lstStyle/>
          <a:p>
            <a:r>
              <a:rPr lang="en-US" dirty="0"/>
              <a:t>Path condition</a:t>
            </a:r>
          </a:p>
        </p:txBody>
      </p:sp>
      <p:sp>
        <p:nvSpPr>
          <p:cNvPr id="11" name="Right Brace 10">
            <a:extLst>
              <a:ext uri="{FF2B5EF4-FFF2-40B4-BE49-F238E27FC236}">
                <a16:creationId xmlns:a16="http://schemas.microsoft.com/office/drawing/2014/main" id="{9A33E815-ED49-4A0D-8D0C-AC95847341ED}"/>
              </a:ext>
            </a:extLst>
          </p:cNvPr>
          <p:cNvSpPr/>
          <p:nvPr/>
        </p:nvSpPr>
        <p:spPr>
          <a:xfrm>
            <a:off x="9519023" y="178659"/>
            <a:ext cx="364712" cy="1284452"/>
          </a:xfrm>
          <a:prstGeom prst="rightBrace">
            <a:avLst/>
          </a:prstGeom>
          <a:ln w="762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D8D89E6-C434-4A75-A153-86D91539B636}"/>
              </a:ext>
            </a:extLst>
          </p:cNvPr>
          <p:cNvSpPr txBox="1"/>
          <p:nvPr/>
        </p:nvSpPr>
        <p:spPr>
          <a:xfrm>
            <a:off x="9975559" y="646728"/>
            <a:ext cx="1542040" cy="369332"/>
          </a:xfrm>
          <a:prstGeom prst="rect">
            <a:avLst/>
          </a:prstGeom>
          <a:noFill/>
        </p:spPr>
        <p:txBody>
          <a:bodyPr wrap="square" rtlCol="0">
            <a:spAutoFit/>
          </a:bodyPr>
          <a:lstStyle/>
          <a:p>
            <a:r>
              <a:rPr lang="en-US" dirty="0"/>
              <a:t>Program State</a:t>
            </a:r>
          </a:p>
        </p:txBody>
      </p:sp>
      <p:sp>
        <p:nvSpPr>
          <p:cNvPr id="43" name="Arrow: Right 42">
            <a:extLst>
              <a:ext uri="{FF2B5EF4-FFF2-40B4-BE49-F238E27FC236}">
                <a16:creationId xmlns:a16="http://schemas.microsoft.com/office/drawing/2014/main" id="{72669381-2207-4BB4-BB0A-63AF13695E83}"/>
              </a:ext>
            </a:extLst>
          </p:cNvPr>
          <p:cNvSpPr/>
          <p:nvPr/>
        </p:nvSpPr>
        <p:spPr>
          <a:xfrm rot="10800000">
            <a:off x="2755427" y="1098505"/>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9B2C3E6-7FBC-4F66-8AF5-110F7CBE1236}"/>
              </a:ext>
            </a:extLst>
          </p:cNvPr>
          <p:cNvSpPr txBox="1"/>
          <p:nvPr/>
        </p:nvSpPr>
        <p:spPr>
          <a:xfrm>
            <a:off x="3197396" y="1050493"/>
            <a:ext cx="1542040" cy="369332"/>
          </a:xfrm>
          <a:prstGeom prst="rect">
            <a:avLst/>
          </a:prstGeom>
          <a:noFill/>
        </p:spPr>
        <p:txBody>
          <a:bodyPr wrap="square" rtlCol="0">
            <a:spAutoFit/>
          </a:bodyPr>
          <a:lstStyle/>
          <a:p>
            <a:r>
              <a:rPr lang="en-US" dirty="0"/>
              <a:t>Program Point</a:t>
            </a:r>
          </a:p>
        </p:txBody>
      </p:sp>
      <p:sp>
        <p:nvSpPr>
          <p:cNvPr id="15" name="Left Brace 14">
            <a:extLst>
              <a:ext uri="{FF2B5EF4-FFF2-40B4-BE49-F238E27FC236}">
                <a16:creationId xmlns:a16="http://schemas.microsoft.com/office/drawing/2014/main" id="{69704A79-38AC-4DDC-9487-1A97844506E7}"/>
              </a:ext>
            </a:extLst>
          </p:cNvPr>
          <p:cNvSpPr/>
          <p:nvPr/>
        </p:nvSpPr>
        <p:spPr>
          <a:xfrm>
            <a:off x="5691350" y="1504695"/>
            <a:ext cx="507107" cy="289353"/>
          </a:xfrm>
          <a:prstGeom prst="leftBrace">
            <a:avLst/>
          </a:prstGeom>
          <a:ln w="762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E1B6D3-4970-443E-8646-2C213F3CB975}"/>
              </a:ext>
            </a:extLst>
          </p:cNvPr>
          <p:cNvSpPr txBox="1"/>
          <p:nvPr/>
        </p:nvSpPr>
        <p:spPr>
          <a:xfrm>
            <a:off x="4538818" y="1469504"/>
            <a:ext cx="1189987" cy="369332"/>
          </a:xfrm>
          <a:prstGeom prst="rect">
            <a:avLst/>
          </a:prstGeom>
          <a:noFill/>
        </p:spPr>
        <p:txBody>
          <a:bodyPr wrap="square" rtlCol="0">
            <a:spAutoFit/>
          </a:bodyPr>
          <a:lstStyle/>
          <a:p>
            <a:r>
              <a:rPr lang="en-US" dirty="0"/>
              <a:t>Transitions</a:t>
            </a:r>
          </a:p>
        </p:txBody>
      </p:sp>
      <p:pic>
        <p:nvPicPr>
          <p:cNvPr id="19" name="Graphic 18" descr="Gears with solid fill">
            <a:extLst>
              <a:ext uri="{FF2B5EF4-FFF2-40B4-BE49-F238E27FC236}">
                <a16:creationId xmlns:a16="http://schemas.microsoft.com/office/drawing/2014/main" id="{1455DC5D-8C57-4C48-9325-3381CCC207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2187" y="5479644"/>
            <a:ext cx="1190523" cy="1190523"/>
          </a:xfrm>
          <a:prstGeom prst="rect">
            <a:avLst/>
          </a:prstGeom>
        </p:spPr>
      </p:pic>
      <p:sp>
        <p:nvSpPr>
          <p:cNvPr id="21" name="TextBox 20">
            <a:extLst>
              <a:ext uri="{FF2B5EF4-FFF2-40B4-BE49-F238E27FC236}">
                <a16:creationId xmlns:a16="http://schemas.microsoft.com/office/drawing/2014/main" id="{A849152B-27EB-48C5-93EF-776611F395E4}"/>
              </a:ext>
            </a:extLst>
          </p:cNvPr>
          <p:cNvSpPr txBox="1"/>
          <p:nvPr/>
        </p:nvSpPr>
        <p:spPr>
          <a:xfrm>
            <a:off x="2911314" y="6036173"/>
            <a:ext cx="762709" cy="369332"/>
          </a:xfrm>
          <a:prstGeom prst="rect">
            <a:avLst/>
          </a:prstGeom>
          <a:noFill/>
        </p:spPr>
        <p:txBody>
          <a:bodyPr wrap="none" rtlCol="0">
            <a:spAutoFit/>
          </a:bodyPr>
          <a:lstStyle/>
          <a:p>
            <a:r>
              <a:rPr lang="en-US" dirty="0"/>
              <a:t>Solver</a:t>
            </a:r>
          </a:p>
        </p:txBody>
      </p:sp>
      <p:cxnSp>
        <p:nvCxnSpPr>
          <p:cNvPr id="22" name="Connector: Curved 21">
            <a:extLst>
              <a:ext uri="{FF2B5EF4-FFF2-40B4-BE49-F238E27FC236}">
                <a16:creationId xmlns:a16="http://schemas.microsoft.com/office/drawing/2014/main" id="{185EFFA6-8E9E-4421-8D74-CB1E98CCEEAC}"/>
              </a:ext>
            </a:extLst>
          </p:cNvPr>
          <p:cNvCxnSpPr>
            <a:cxnSpLocks/>
            <a:stCxn id="88" idx="1"/>
          </p:cNvCxnSpPr>
          <p:nvPr/>
        </p:nvCxnSpPr>
        <p:spPr>
          <a:xfrm rot="10800000" flipV="1">
            <a:off x="3483369" y="4323328"/>
            <a:ext cx="2432244" cy="1710150"/>
          </a:xfrm>
          <a:prstGeom prst="curvedConnector3">
            <a:avLst>
              <a:gd name="adj1" fmla="val 23914"/>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CDE0D5A5-ABE8-4B2B-89AB-B172ECC6215D}"/>
              </a:ext>
            </a:extLst>
          </p:cNvPr>
          <p:cNvCxnSpPr>
            <a:cxnSpLocks/>
            <a:stCxn id="52" idx="3"/>
            <a:endCxn id="19" idx="1"/>
          </p:cNvCxnSpPr>
          <p:nvPr/>
        </p:nvCxnSpPr>
        <p:spPr>
          <a:xfrm rot="16200000" flipH="1">
            <a:off x="1052242" y="5054961"/>
            <a:ext cx="897874" cy="1142015"/>
          </a:xfrm>
          <a:prstGeom prst="curvedConnector2">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58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 grpId="0" animBg="1"/>
      <p:bldP spid="5" grpId="1" animBg="1"/>
      <p:bldP spid="6" grpId="0"/>
      <p:bldP spid="6" grpId="1"/>
      <p:bldP spid="8" grpId="0" animBg="1"/>
      <p:bldP spid="8" grpId="1" animBg="1"/>
      <p:bldP spid="10" grpId="0"/>
      <p:bldP spid="10" grpId="1"/>
      <p:bldP spid="11" grpId="0" animBg="1"/>
      <p:bldP spid="11" grpId="1" animBg="1"/>
      <p:bldP spid="12" grpId="0"/>
      <p:bldP spid="12" grpId="1"/>
      <p:bldP spid="43" grpId="0" animBg="1"/>
      <p:bldP spid="43" grpId="1" animBg="1"/>
      <p:bldP spid="13" grpId="0"/>
      <p:bldP spid="13" grpId="1"/>
      <p:bldP spid="15" grpId="0" animBg="1"/>
      <p:bldP spid="15" grpId="1" animBg="1"/>
      <p:bldP spid="16" grpId="0"/>
      <p:bldP spid="16" grpId="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Scales of justice with solid fill">
            <a:extLst>
              <a:ext uri="{FF2B5EF4-FFF2-40B4-BE49-F238E27FC236}">
                <a16:creationId xmlns:a16="http://schemas.microsoft.com/office/drawing/2014/main" id="{175873B1-9646-4A23-9FA9-F36B51F60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0355" y="-134284"/>
            <a:ext cx="5071281" cy="5071281"/>
          </a:xfrm>
          <a:prstGeom prst="rect">
            <a:avLst/>
          </a:prstGeom>
        </p:spPr>
      </p:pic>
      <p:sp>
        <p:nvSpPr>
          <p:cNvPr id="8" name="TextBox 7">
            <a:extLst>
              <a:ext uri="{FF2B5EF4-FFF2-40B4-BE49-F238E27FC236}">
                <a16:creationId xmlns:a16="http://schemas.microsoft.com/office/drawing/2014/main" id="{6EE740B8-8097-40EB-A2FC-61633B1581B8}"/>
              </a:ext>
            </a:extLst>
          </p:cNvPr>
          <p:cNvSpPr txBox="1"/>
          <p:nvPr/>
        </p:nvSpPr>
        <p:spPr>
          <a:xfrm>
            <a:off x="943227" y="1722820"/>
            <a:ext cx="2135155" cy="523220"/>
          </a:xfrm>
          <a:prstGeom prst="rect">
            <a:avLst/>
          </a:prstGeom>
          <a:noFill/>
        </p:spPr>
        <p:txBody>
          <a:bodyPr wrap="square" rtlCol="0">
            <a:spAutoFit/>
          </a:bodyPr>
          <a:lstStyle/>
          <a:p>
            <a:r>
              <a:rPr lang="en-US" sz="2800" dirty="0"/>
              <a:t>Performance</a:t>
            </a:r>
          </a:p>
        </p:txBody>
      </p:sp>
      <p:sp>
        <p:nvSpPr>
          <p:cNvPr id="12" name="TextBox 11">
            <a:extLst>
              <a:ext uri="{FF2B5EF4-FFF2-40B4-BE49-F238E27FC236}">
                <a16:creationId xmlns:a16="http://schemas.microsoft.com/office/drawing/2014/main" id="{53EFB00C-C5BC-4A39-BFBF-5F131719129E}"/>
              </a:ext>
            </a:extLst>
          </p:cNvPr>
          <p:cNvSpPr txBox="1"/>
          <p:nvPr/>
        </p:nvSpPr>
        <p:spPr>
          <a:xfrm>
            <a:off x="9665864" y="1461210"/>
            <a:ext cx="2135155" cy="523220"/>
          </a:xfrm>
          <a:prstGeom prst="rect">
            <a:avLst/>
          </a:prstGeom>
          <a:noFill/>
        </p:spPr>
        <p:txBody>
          <a:bodyPr wrap="square" rtlCol="0">
            <a:spAutoFit/>
          </a:bodyPr>
          <a:lstStyle/>
          <a:p>
            <a:r>
              <a:rPr lang="en-US" sz="2800" dirty="0"/>
              <a:t>Precision</a:t>
            </a:r>
          </a:p>
        </p:txBody>
      </p:sp>
      <p:sp>
        <p:nvSpPr>
          <p:cNvPr id="6" name="TextBox 5">
            <a:extLst>
              <a:ext uri="{FF2B5EF4-FFF2-40B4-BE49-F238E27FC236}">
                <a16:creationId xmlns:a16="http://schemas.microsoft.com/office/drawing/2014/main" id="{3FE5BB2B-E388-4C29-815C-D4C74AD5BF75}"/>
              </a:ext>
            </a:extLst>
          </p:cNvPr>
          <p:cNvSpPr txBox="1"/>
          <p:nvPr/>
        </p:nvSpPr>
        <p:spPr>
          <a:xfrm>
            <a:off x="2188472" y="5092314"/>
            <a:ext cx="7815049" cy="461665"/>
          </a:xfrm>
          <a:prstGeom prst="rect">
            <a:avLst/>
          </a:prstGeom>
          <a:noFill/>
        </p:spPr>
        <p:txBody>
          <a:bodyPr wrap="square">
            <a:spAutoFit/>
          </a:bodyPr>
          <a:lstStyle/>
          <a:p>
            <a:r>
              <a:rPr lang="en-US" sz="2400" dirty="0">
                <a:effectLst/>
                <a:latin typeface="Calibri" panose="020F0502020204030204" pitchFamily="34" charset="0"/>
                <a:hlinkClick r:id="rId5"/>
              </a:rPr>
              <a:t>ESP: Path-Sensitive Program Verification in Polynomial Time</a:t>
            </a:r>
            <a:endParaRPr lang="en-US" sz="2400" dirty="0"/>
          </a:p>
        </p:txBody>
      </p:sp>
      <p:sp>
        <p:nvSpPr>
          <p:cNvPr id="9" name="TextBox 8">
            <a:extLst>
              <a:ext uri="{FF2B5EF4-FFF2-40B4-BE49-F238E27FC236}">
                <a16:creationId xmlns:a16="http://schemas.microsoft.com/office/drawing/2014/main" id="{C73534C4-EDC4-44FB-BC5E-61EA8436F539}"/>
              </a:ext>
            </a:extLst>
          </p:cNvPr>
          <p:cNvSpPr txBox="1"/>
          <p:nvPr/>
        </p:nvSpPr>
        <p:spPr>
          <a:xfrm>
            <a:off x="2353099" y="5864613"/>
            <a:ext cx="7485797" cy="461665"/>
          </a:xfrm>
          <a:prstGeom prst="rect">
            <a:avLst/>
          </a:prstGeom>
          <a:noFill/>
        </p:spPr>
        <p:txBody>
          <a:bodyPr wrap="square">
            <a:spAutoFit/>
          </a:bodyPr>
          <a:lstStyle/>
          <a:p>
            <a:r>
              <a:rPr lang="en-US" sz="2400" dirty="0">
                <a:effectLst/>
                <a:latin typeface="Calibri" panose="020F0502020204030204" pitchFamily="34" charset="0"/>
                <a:hlinkClick r:id="rId6"/>
              </a:rPr>
              <a:t>Path-Sensitive Dataflow Analysis with Iterative Refinement </a:t>
            </a:r>
            <a:endParaRPr lang="en-US" sz="2400" dirty="0"/>
          </a:p>
        </p:txBody>
      </p:sp>
    </p:spTree>
    <p:extLst>
      <p:ext uri="{BB962C8B-B14F-4D97-AF65-F5344CB8AC3E}">
        <p14:creationId xmlns:p14="http://schemas.microsoft.com/office/powerpoint/2010/main" val="750716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1DD2-8C78-428E-AA96-A3BBF1FCC2C9}"/>
              </a:ext>
            </a:extLst>
          </p:cNvPr>
          <p:cNvSpPr>
            <a:spLocks noGrp="1"/>
          </p:cNvSpPr>
          <p:nvPr>
            <p:ph type="title"/>
          </p:nvPr>
        </p:nvSpPr>
        <p:spPr/>
        <p:txBody>
          <a:bodyPr/>
          <a:lstStyle/>
          <a:p>
            <a:r>
              <a:rPr lang="en-US" dirty="0"/>
              <a:t>MSVC has both</a:t>
            </a:r>
          </a:p>
        </p:txBody>
      </p:sp>
      <p:sp>
        <p:nvSpPr>
          <p:cNvPr id="4" name="Text Placeholder 3">
            <a:extLst>
              <a:ext uri="{FF2B5EF4-FFF2-40B4-BE49-F238E27FC236}">
                <a16:creationId xmlns:a16="http://schemas.microsoft.com/office/drawing/2014/main" id="{665EAED1-7922-4866-9AE5-1E8EAAE16E3A}"/>
              </a:ext>
            </a:extLst>
          </p:cNvPr>
          <p:cNvSpPr>
            <a:spLocks noGrp="1"/>
          </p:cNvSpPr>
          <p:nvPr>
            <p:ph type="body" idx="1"/>
          </p:nvPr>
        </p:nvSpPr>
        <p:spPr/>
        <p:txBody>
          <a:bodyPr/>
          <a:lstStyle/>
          <a:p>
            <a:r>
              <a:rPr lang="en-US" dirty="0"/>
              <a:t>Path-sensitive</a:t>
            </a:r>
          </a:p>
        </p:txBody>
      </p:sp>
      <p:sp>
        <p:nvSpPr>
          <p:cNvPr id="5" name="Content Placeholder 4">
            <a:extLst>
              <a:ext uri="{FF2B5EF4-FFF2-40B4-BE49-F238E27FC236}">
                <a16:creationId xmlns:a16="http://schemas.microsoft.com/office/drawing/2014/main" id="{39E33D0A-96C6-49C4-8904-E4DB071506D3}"/>
              </a:ext>
            </a:extLst>
          </p:cNvPr>
          <p:cNvSpPr>
            <a:spLocks noGrp="1"/>
          </p:cNvSpPr>
          <p:nvPr>
            <p:ph sz="half" idx="2"/>
          </p:nvPr>
        </p:nvSpPr>
        <p:spPr/>
        <p:txBody>
          <a:bodyPr/>
          <a:lstStyle/>
          <a:p>
            <a:r>
              <a:rPr lang="en-US" dirty="0">
                <a:hlinkClick r:id="rId4"/>
              </a:rPr>
              <a:t>Use after move</a:t>
            </a:r>
            <a:endParaRPr lang="en-US" dirty="0"/>
          </a:p>
          <a:p>
            <a:r>
              <a:rPr lang="en-US" dirty="0">
                <a:hlinkClick r:id="rId5"/>
              </a:rPr>
              <a:t>Concurrency checks</a:t>
            </a:r>
            <a:endParaRPr lang="en-US" dirty="0"/>
          </a:p>
          <a:p>
            <a:r>
              <a:rPr lang="en-US" dirty="0">
                <a:hlinkClick r:id="rId6"/>
              </a:rPr>
              <a:t>Variant clear</a:t>
            </a:r>
            <a:endParaRPr lang="en-US" dirty="0"/>
          </a:p>
          <a:p>
            <a:r>
              <a:rPr lang="en-US" dirty="0">
                <a:hlinkClick r:id="rId7"/>
              </a:rPr>
              <a:t>Enum Index</a:t>
            </a:r>
            <a:endParaRPr lang="en-US" dirty="0"/>
          </a:p>
          <a:p>
            <a:r>
              <a:rPr lang="en-US" dirty="0" err="1">
                <a:hlinkClick r:id="rId7"/>
              </a:rPr>
              <a:t>HResult</a:t>
            </a:r>
            <a:endParaRPr lang="en-US" dirty="0"/>
          </a:p>
          <a:p>
            <a:r>
              <a:rPr lang="en-US" dirty="0">
                <a:hlinkClick r:id="rId8"/>
              </a:rPr>
              <a:t>Nullptr dereference</a:t>
            </a:r>
            <a:endParaRPr lang="en-US" dirty="0"/>
          </a:p>
          <a:p>
            <a:r>
              <a:rPr lang="en-US" dirty="0"/>
              <a:t>more to come..</a:t>
            </a:r>
          </a:p>
          <a:p>
            <a:endParaRPr lang="en-US" dirty="0"/>
          </a:p>
        </p:txBody>
      </p:sp>
      <p:sp>
        <p:nvSpPr>
          <p:cNvPr id="6" name="Text Placeholder 5">
            <a:extLst>
              <a:ext uri="{FF2B5EF4-FFF2-40B4-BE49-F238E27FC236}">
                <a16:creationId xmlns:a16="http://schemas.microsoft.com/office/drawing/2014/main" id="{247E7F1B-1AFF-40A4-B052-0BD19286CFCD}"/>
              </a:ext>
            </a:extLst>
          </p:cNvPr>
          <p:cNvSpPr>
            <a:spLocks noGrp="1"/>
          </p:cNvSpPr>
          <p:nvPr>
            <p:ph type="body" sz="quarter" idx="3"/>
          </p:nvPr>
        </p:nvSpPr>
        <p:spPr/>
        <p:txBody>
          <a:bodyPr/>
          <a:lstStyle/>
          <a:p>
            <a:r>
              <a:rPr lang="en-US" dirty="0"/>
              <a:t>Flow-sensitive</a:t>
            </a:r>
          </a:p>
        </p:txBody>
      </p:sp>
      <p:sp>
        <p:nvSpPr>
          <p:cNvPr id="7" name="Content Placeholder 6">
            <a:extLst>
              <a:ext uri="{FF2B5EF4-FFF2-40B4-BE49-F238E27FC236}">
                <a16:creationId xmlns:a16="http://schemas.microsoft.com/office/drawing/2014/main" id="{814E034B-948A-4241-B469-8B8CC1FF0AAE}"/>
              </a:ext>
            </a:extLst>
          </p:cNvPr>
          <p:cNvSpPr>
            <a:spLocks noGrp="1"/>
          </p:cNvSpPr>
          <p:nvPr>
            <p:ph sz="quarter" idx="4"/>
          </p:nvPr>
        </p:nvSpPr>
        <p:spPr/>
        <p:txBody>
          <a:bodyPr/>
          <a:lstStyle/>
          <a:p>
            <a:r>
              <a:rPr lang="en-US" dirty="0">
                <a:hlinkClick r:id="rId4"/>
              </a:rPr>
              <a:t>Coroutine lifetime checks</a:t>
            </a:r>
            <a:endParaRPr lang="en-US" dirty="0"/>
          </a:p>
          <a:p>
            <a:r>
              <a:rPr lang="en-US" dirty="0"/>
              <a:t>Most of </a:t>
            </a:r>
            <a:r>
              <a:rPr lang="en-US" dirty="0" err="1"/>
              <a:t>CppCoreChecks</a:t>
            </a:r>
            <a:endParaRPr lang="en-US" dirty="0"/>
          </a:p>
          <a:p>
            <a:pPr lvl="1"/>
            <a:r>
              <a:rPr lang="en-US" dirty="0"/>
              <a:t>Pointer safety analysis</a:t>
            </a:r>
          </a:p>
          <a:p>
            <a:pPr lvl="1"/>
            <a:r>
              <a:rPr lang="en-US" dirty="0"/>
              <a:t>Ownership analysis</a:t>
            </a:r>
          </a:p>
          <a:p>
            <a:pPr lvl="1"/>
            <a:r>
              <a:rPr lang="en-US" dirty="0">
                <a:hlinkClick r:id="rId9"/>
              </a:rPr>
              <a:t>Lifetime analysis (preview)</a:t>
            </a:r>
            <a:endParaRPr lang="en-US" dirty="0"/>
          </a:p>
          <a:p>
            <a:r>
              <a:rPr lang="en-US" dirty="0"/>
              <a:t>more to come…</a:t>
            </a:r>
          </a:p>
          <a:p>
            <a:pPr lvl="1"/>
            <a:endParaRPr lang="en-US" dirty="0"/>
          </a:p>
        </p:txBody>
      </p:sp>
      <p:pic>
        <p:nvPicPr>
          <p:cNvPr id="9" name="Graphic 8">
            <a:extLst>
              <a:ext uri="{FF2B5EF4-FFF2-40B4-BE49-F238E27FC236}">
                <a16:creationId xmlns:a16="http://schemas.microsoft.com/office/drawing/2014/main" id="{E9B487C4-3EE7-4F51-A32E-E9238F86E7F2}"/>
              </a:ext>
            </a:extLst>
          </p:cNvPr>
          <p:cNvPicPr>
            <a:picLocks noChangeAspect="1"/>
          </p:cNvPicPr>
          <p:nvPr/>
        </p:nvPicPr>
        <p:blipFill>
          <a:blip r:embed="rId10">
            <a:alphaModFix amt="2300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58691" y="-1994"/>
            <a:ext cx="6874617" cy="6874617"/>
          </a:xfrm>
          <a:prstGeom prst="rect">
            <a:avLst/>
          </a:prstGeom>
        </p:spPr>
      </p:pic>
    </p:spTree>
    <p:extLst>
      <p:ext uri="{BB962C8B-B14F-4D97-AF65-F5344CB8AC3E}">
        <p14:creationId xmlns:p14="http://schemas.microsoft.com/office/powerpoint/2010/main" val="2206834374"/>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3CAD-E24B-455D-9841-0F066CED5B6C}"/>
              </a:ext>
            </a:extLst>
          </p:cNvPr>
          <p:cNvSpPr>
            <a:spLocks noGrp="1"/>
          </p:cNvSpPr>
          <p:nvPr>
            <p:ph type="title"/>
          </p:nvPr>
        </p:nvSpPr>
        <p:spPr/>
        <p:txBody>
          <a:bodyPr/>
          <a:lstStyle/>
          <a:p>
            <a:r>
              <a:rPr lang="en-US" dirty="0"/>
              <a:t>Looking under the hood</a:t>
            </a:r>
          </a:p>
        </p:txBody>
      </p:sp>
      <p:sp>
        <p:nvSpPr>
          <p:cNvPr id="3" name="Content Placeholder 2">
            <a:extLst>
              <a:ext uri="{FF2B5EF4-FFF2-40B4-BE49-F238E27FC236}">
                <a16:creationId xmlns:a16="http://schemas.microsoft.com/office/drawing/2014/main" id="{1383E059-031E-4CA6-B8EC-F0ABCDA22F18}"/>
              </a:ext>
            </a:extLst>
          </p:cNvPr>
          <p:cNvSpPr>
            <a:spLocks noGrp="1"/>
          </p:cNvSpPr>
          <p:nvPr>
            <p:ph idx="1"/>
          </p:nvPr>
        </p:nvSpPr>
        <p:spPr/>
        <p:txBody>
          <a:bodyPr/>
          <a:lstStyle/>
          <a:p>
            <a:pPr>
              <a:lnSpc>
                <a:spcPct val="300000"/>
              </a:lnSpc>
            </a:pPr>
            <a:r>
              <a:rPr lang="en-US" dirty="0"/>
              <a:t>Representing the store</a:t>
            </a:r>
          </a:p>
          <a:p>
            <a:pPr>
              <a:lnSpc>
                <a:spcPct val="300000"/>
              </a:lnSpc>
            </a:pPr>
            <a:r>
              <a:rPr lang="en-US" dirty="0"/>
              <a:t>Solving constraints</a:t>
            </a:r>
          </a:p>
          <a:p>
            <a:pPr>
              <a:lnSpc>
                <a:spcPct val="300000"/>
              </a:lnSpc>
            </a:pPr>
            <a:r>
              <a:rPr lang="en-US" dirty="0"/>
              <a:t>Guiding the analysis</a:t>
            </a:r>
          </a:p>
          <a:p>
            <a:pPr>
              <a:lnSpc>
                <a:spcPct val="300000"/>
              </a:lnSpc>
            </a:pPr>
            <a:endParaRPr lang="en-US" dirty="0"/>
          </a:p>
        </p:txBody>
      </p:sp>
      <p:sp>
        <p:nvSpPr>
          <p:cNvPr id="4" name="Content Placeholder 2">
            <a:extLst>
              <a:ext uri="{FF2B5EF4-FFF2-40B4-BE49-F238E27FC236}">
                <a16:creationId xmlns:a16="http://schemas.microsoft.com/office/drawing/2014/main" id="{CD323098-FBCB-4E60-9326-6C102D4210B6}"/>
              </a:ext>
            </a:extLst>
          </p:cNvPr>
          <p:cNvSpPr txBox="1">
            <a:spLocks/>
          </p:cNvSpPr>
          <p:nvPr/>
        </p:nvSpPr>
        <p:spPr>
          <a:xfrm rot="20160000">
            <a:off x="6952861" y="2006750"/>
            <a:ext cx="4523792" cy="3021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00000"/>
              </a:lnSpc>
            </a:pPr>
            <a:r>
              <a:rPr lang="en-US" dirty="0">
                <a:solidFill>
                  <a:srgbClr val="FF0000"/>
                </a:solidFill>
              </a:rPr>
              <a:t>Immutable data structures?</a:t>
            </a:r>
          </a:p>
          <a:p>
            <a:pPr>
              <a:lnSpc>
                <a:spcPct val="300000"/>
              </a:lnSpc>
            </a:pPr>
            <a:r>
              <a:rPr lang="en-US" dirty="0">
                <a:solidFill>
                  <a:srgbClr val="FF0000"/>
                </a:solidFill>
              </a:rPr>
              <a:t>Modeling loops?</a:t>
            </a:r>
          </a:p>
        </p:txBody>
      </p:sp>
    </p:spTree>
    <p:extLst>
      <p:ext uri="{BB962C8B-B14F-4D97-AF65-F5344CB8AC3E}">
        <p14:creationId xmlns:p14="http://schemas.microsoft.com/office/powerpoint/2010/main" val="68298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565F-3BE0-4DA7-8A2B-7CC39ECF763B}"/>
              </a:ext>
            </a:extLst>
          </p:cNvPr>
          <p:cNvSpPr>
            <a:spLocks noGrp="1"/>
          </p:cNvSpPr>
          <p:nvPr>
            <p:ph type="title"/>
          </p:nvPr>
        </p:nvSpPr>
        <p:spPr/>
        <p:txBody>
          <a:bodyPr/>
          <a:lstStyle/>
          <a:p>
            <a:r>
              <a:rPr lang="en-US" dirty="0"/>
              <a:t>From source to values</a:t>
            </a:r>
          </a:p>
        </p:txBody>
      </p:sp>
      <p:sp>
        <p:nvSpPr>
          <p:cNvPr id="3" name="Rectangle: Rounded Corners 2">
            <a:extLst>
              <a:ext uri="{FF2B5EF4-FFF2-40B4-BE49-F238E27FC236}">
                <a16:creationId xmlns:a16="http://schemas.microsoft.com/office/drawing/2014/main" id="{035F228D-F9C2-4DFD-869A-C81CA0017D52}"/>
              </a:ext>
            </a:extLst>
          </p:cNvPr>
          <p:cNvSpPr/>
          <p:nvPr/>
        </p:nvSpPr>
        <p:spPr>
          <a:xfrm>
            <a:off x="8752115" y="2008345"/>
            <a:ext cx="1530220"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a:t>
            </a:r>
          </a:p>
        </p:txBody>
      </p:sp>
      <p:sp>
        <p:nvSpPr>
          <p:cNvPr id="5" name="TextBox 4">
            <a:extLst>
              <a:ext uri="{FF2B5EF4-FFF2-40B4-BE49-F238E27FC236}">
                <a16:creationId xmlns:a16="http://schemas.microsoft.com/office/drawing/2014/main" id="{24466574-4835-4350-B453-F469E9767B89}"/>
              </a:ext>
            </a:extLst>
          </p:cNvPr>
          <p:cNvSpPr txBox="1"/>
          <p:nvPr/>
        </p:nvSpPr>
        <p:spPr>
          <a:xfrm>
            <a:off x="838200" y="1930048"/>
            <a:ext cx="3388567" cy="3416320"/>
          </a:xfrm>
          <a:prstGeom prst="rect">
            <a:avLst/>
          </a:prstGeom>
          <a:noFill/>
        </p:spPr>
        <p:txBody>
          <a:bodyPr wrap="square">
            <a:spAutoFit/>
          </a:bodyPr>
          <a:lstStyle/>
          <a:p>
            <a:r>
              <a:rPr lang="en-US" b="0" dirty="0">
                <a:solidFill>
                  <a:srgbClr val="0000FF"/>
                </a:solidFill>
                <a:effectLst/>
                <a:latin typeface="Consolas" panose="020B0609020204030204" pitchFamily="49" charset="0"/>
              </a:rPr>
              <a:t>struct</a:t>
            </a:r>
            <a:r>
              <a:rPr lang="en-US" b="0" dirty="0">
                <a:solidFill>
                  <a:srgbClr val="000000"/>
                </a:solidFill>
                <a:effectLst/>
                <a:latin typeface="Consolas" panose="020B0609020204030204" pitchFamily="49" charset="0"/>
              </a:rPr>
              <a:t> S</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*p;</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f()</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 a[</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].p = a[</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].p;</a:t>
            </a:r>
          </a:p>
          <a:p>
            <a:r>
              <a:rPr lang="en-US" dirty="0">
                <a:solidFill>
                  <a:srgbClr val="000000"/>
                </a:solidFill>
                <a:latin typeface="Consolas" panose="020B0609020204030204" pitchFamily="49" charset="0"/>
              </a:rPr>
              <a:t>    *a[</a:t>
            </a:r>
            <a:r>
              <a:rPr lang="en-US" dirty="0">
                <a:solidFill>
                  <a:srgbClr val="098658"/>
                </a:solidFill>
                <a:latin typeface="Consolas" panose="020B0609020204030204" pitchFamily="49" charset="0"/>
              </a:rPr>
              <a:t>3</a:t>
            </a:r>
            <a:r>
              <a:rPr lang="en-US" dirty="0">
                <a:solidFill>
                  <a:srgbClr val="000000"/>
                </a:solidFill>
                <a:latin typeface="Consolas" panose="020B0609020204030204" pitchFamily="49" charset="0"/>
              </a:rPr>
              <a:t>].p = </a:t>
            </a:r>
            <a:r>
              <a:rPr lang="en-US" dirty="0">
                <a:solidFill>
                  <a:srgbClr val="098658"/>
                </a:solidFill>
                <a:latin typeface="Consolas" panose="020B0609020204030204" pitchFamily="49" charset="0"/>
              </a:rPr>
              <a:t>5</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D6C69679-6EC5-4F0C-9B7E-AF1F0D891BE2}"/>
              </a:ext>
            </a:extLst>
          </p:cNvPr>
          <p:cNvSpPr/>
          <p:nvPr/>
        </p:nvSpPr>
        <p:spPr>
          <a:xfrm>
            <a:off x="8758466" y="2907978"/>
            <a:ext cx="1530220"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 a</a:t>
            </a:r>
          </a:p>
        </p:txBody>
      </p:sp>
      <p:sp>
        <p:nvSpPr>
          <p:cNvPr id="7" name="Rectangle: Rounded Corners 6">
            <a:extLst>
              <a:ext uri="{FF2B5EF4-FFF2-40B4-BE49-F238E27FC236}">
                <a16:creationId xmlns:a16="http://schemas.microsoft.com/office/drawing/2014/main" id="{72A132D7-3601-4989-9635-49933DFBE52F}"/>
              </a:ext>
            </a:extLst>
          </p:cNvPr>
          <p:cNvSpPr/>
          <p:nvPr/>
        </p:nvSpPr>
        <p:spPr>
          <a:xfrm>
            <a:off x="7822163" y="3837323"/>
            <a:ext cx="1530220"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8" name="Rectangle: Rounded Corners 7">
            <a:extLst>
              <a:ext uri="{FF2B5EF4-FFF2-40B4-BE49-F238E27FC236}">
                <a16:creationId xmlns:a16="http://schemas.microsoft.com/office/drawing/2014/main" id="{B78304A8-3C96-487A-81C6-6BDD252C7E45}"/>
              </a:ext>
            </a:extLst>
          </p:cNvPr>
          <p:cNvSpPr/>
          <p:nvPr/>
        </p:nvSpPr>
        <p:spPr>
          <a:xfrm>
            <a:off x="9823580" y="3807611"/>
            <a:ext cx="1530220"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3</a:t>
            </a:r>
          </a:p>
        </p:txBody>
      </p:sp>
      <p:sp>
        <p:nvSpPr>
          <p:cNvPr id="9" name="Rectangle: Rounded Corners 8">
            <a:extLst>
              <a:ext uri="{FF2B5EF4-FFF2-40B4-BE49-F238E27FC236}">
                <a16:creationId xmlns:a16="http://schemas.microsoft.com/office/drawing/2014/main" id="{642EC9DA-9799-442B-BFB8-D40BA54EF339}"/>
              </a:ext>
            </a:extLst>
          </p:cNvPr>
          <p:cNvSpPr/>
          <p:nvPr/>
        </p:nvSpPr>
        <p:spPr>
          <a:xfrm>
            <a:off x="7822163" y="4707243"/>
            <a:ext cx="1530220"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Member: p</a:t>
            </a:r>
          </a:p>
        </p:txBody>
      </p:sp>
      <p:sp>
        <p:nvSpPr>
          <p:cNvPr id="10" name="Rectangle: Rounded Corners 9">
            <a:extLst>
              <a:ext uri="{FF2B5EF4-FFF2-40B4-BE49-F238E27FC236}">
                <a16:creationId xmlns:a16="http://schemas.microsoft.com/office/drawing/2014/main" id="{2061F2F6-0C6F-4179-A9A1-E3655D1DBA00}"/>
              </a:ext>
            </a:extLst>
          </p:cNvPr>
          <p:cNvSpPr/>
          <p:nvPr/>
        </p:nvSpPr>
        <p:spPr>
          <a:xfrm>
            <a:off x="9823580" y="4707244"/>
            <a:ext cx="1530220"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Member: p</a:t>
            </a:r>
          </a:p>
        </p:txBody>
      </p:sp>
      <p:sp>
        <p:nvSpPr>
          <p:cNvPr id="11" name="Rectangle: Rounded Corners 10">
            <a:extLst>
              <a:ext uri="{FF2B5EF4-FFF2-40B4-BE49-F238E27FC236}">
                <a16:creationId xmlns:a16="http://schemas.microsoft.com/office/drawing/2014/main" id="{7A23FFDD-18A0-45B1-B6E9-6FE199C3E54E}"/>
              </a:ext>
            </a:extLst>
          </p:cNvPr>
          <p:cNvSpPr/>
          <p:nvPr/>
        </p:nvSpPr>
        <p:spPr>
          <a:xfrm>
            <a:off x="5668350" y="2007922"/>
            <a:ext cx="1530220"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Heap</a:t>
            </a:r>
          </a:p>
        </p:txBody>
      </p:sp>
      <p:sp>
        <p:nvSpPr>
          <p:cNvPr id="12" name="Rectangle: Rounded Corners 11">
            <a:extLst>
              <a:ext uri="{FF2B5EF4-FFF2-40B4-BE49-F238E27FC236}">
                <a16:creationId xmlns:a16="http://schemas.microsoft.com/office/drawing/2014/main" id="{A01F67B2-15E9-4956-9085-D6351FF864C8}"/>
              </a:ext>
            </a:extLst>
          </p:cNvPr>
          <p:cNvSpPr/>
          <p:nvPr/>
        </p:nvSpPr>
        <p:spPr>
          <a:xfrm>
            <a:off x="5674701" y="2947021"/>
            <a:ext cx="1530220"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cxnSp>
        <p:nvCxnSpPr>
          <p:cNvPr id="14" name="Connector: Curved 13">
            <a:extLst>
              <a:ext uri="{FF2B5EF4-FFF2-40B4-BE49-F238E27FC236}">
                <a16:creationId xmlns:a16="http://schemas.microsoft.com/office/drawing/2014/main" id="{B169D44C-A3CD-4264-8954-8AD3ECF814ED}"/>
              </a:ext>
            </a:extLst>
          </p:cNvPr>
          <p:cNvCxnSpPr>
            <a:cxnSpLocks/>
            <a:stCxn id="12" idx="0"/>
            <a:endCxn id="11" idx="2"/>
          </p:cNvCxnSpPr>
          <p:nvPr/>
        </p:nvCxnSpPr>
        <p:spPr>
          <a:xfrm rot="16200000" flipV="1">
            <a:off x="6196692" y="2703901"/>
            <a:ext cx="479888" cy="6351"/>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C85A2EDB-4432-4BDD-B66A-C1F62E30A08D}"/>
              </a:ext>
            </a:extLst>
          </p:cNvPr>
          <p:cNvCxnSpPr>
            <a:cxnSpLocks/>
            <a:stCxn id="6" idx="0"/>
            <a:endCxn id="3" idx="2"/>
          </p:cNvCxnSpPr>
          <p:nvPr/>
        </p:nvCxnSpPr>
        <p:spPr>
          <a:xfrm rot="16200000" flipV="1">
            <a:off x="9300190" y="2684591"/>
            <a:ext cx="440422" cy="6351"/>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5ACD5468-DE8F-4EA1-AB15-1A2ED8999C2A}"/>
              </a:ext>
            </a:extLst>
          </p:cNvPr>
          <p:cNvCxnSpPr>
            <a:cxnSpLocks/>
            <a:stCxn id="7" idx="0"/>
            <a:endCxn id="6" idx="2"/>
          </p:cNvCxnSpPr>
          <p:nvPr/>
        </p:nvCxnSpPr>
        <p:spPr>
          <a:xfrm rot="5400000" flipH="1" flipV="1">
            <a:off x="8820357" y="3134105"/>
            <a:ext cx="470134" cy="936303"/>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7426A10B-AFF2-4C67-A0E4-F24DDC9C7C74}"/>
              </a:ext>
            </a:extLst>
          </p:cNvPr>
          <p:cNvCxnSpPr>
            <a:cxnSpLocks/>
            <a:stCxn id="8" idx="0"/>
            <a:endCxn id="6" idx="2"/>
          </p:cNvCxnSpPr>
          <p:nvPr/>
        </p:nvCxnSpPr>
        <p:spPr>
          <a:xfrm rot="16200000" flipV="1">
            <a:off x="9835922" y="3054843"/>
            <a:ext cx="440422" cy="1065114"/>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70FACC60-AD80-4B75-9631-FDC43A767151}"/>
              </a:ext>
            </a:extLst>
          </p:cNvPr>
          <p:cNvCxnSpPr>
            <a:cxnSpLocks/>
            <a:stCxn id="9" idx="0"/>
            <a:endCxn id="7" idx="2"/>
          </p:cNvCxnSpPr>
          <p:nvPr/>
        </p:nvCxnSpPr>
        <p:spPr>
          <a:xfrm rot="5400000" flipH="1" flipV="1">
            <a:off x="8381919" y="4501889"/>
            <a:ext cx="410709" cy="12700"/>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F3CA2EC7-D89F-405D-A866-AFEDEB1F2B5C}"/>
              </a:ext>
            </a:extLst>
          </p:cNvPr>
          <p:cNvCxnSpPr>
            <a:cxnSpLocks/>
            <a:stCxn id="10" idx="0"/>
            <a:endCxn id="8" idx="2"/>
          </p:cNvCxnSpPr>
          <p:nvPr/>
        </p:nvCxnSpPr>
        <p:spPr>
          <a:xfrm rot="5400000" flipH="1" flipV="1">
            <a:off x="10368479" y="4487033"/>
            <a:ext cx="440422" cy="12700"/>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657E7D2-B190-445C-BBA5-FA21FC4AE959}"/>
              </a:ext>
            </a:extLst>
          </p:cNvPr>
          <p:cNvCxnSpPr>
            <a:cxnSpLocks/>
            <a:stCxn id="9" idx="1"/>
            <a:endCxn id="12" idx="2"/>
          </p:cNvCxnSpPr>
          <p:nvPr/>
        </p:nvCxnSpPr>
        <p:spPr>
          <a:xfrm rot="10800000">
            <a:off x="6439811" y="3406233"/>
            <a:ext cx="1382352" cy="1530617"/>
          </a:xfrm>
          <a:prstGeom prst="curvedConnector2">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DADBD648-D9C0-44DE-A690-9C2FFBDF4C06}"/>
              </a:ext>
            </a:extLst>
          </p:cNvPr>
          <p:cNvCxnSpPr>
            <a:cxnSpLocks/>
            <a:stCxn id="10" idx="2"/>
            <a:endCxn id="12" idx="2"/>
          </p:cNvCxnSpPr>
          <p:nvPr/>
        </p:nvCxnSpPr>
        <p:spPr>
          <a:xfrm rot="5400000" flipH="1">
            <a:off x="7634139" y="2211905"/>
            <a:ext cx="1760223" cy="4148879"/>
          </a:xfrm>
          <a:prstGeom prst="curvedConnector3">
            <a:avLst>
              <a:gd name="adj1" fmla="val -48502"/>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B9825F3-96C8-48C9-8C7D-5E9C38875FBE}"/>
              </a:ext>
            </a:extLst>
          </p:cNvPr>
          <p:cNvSpPr txBox="1"/>
          <p:nvPr/>
        </p:nvSpPr>
        <p:spPr>
          <a:xfrm>
            <a:off x="3469486" y="6054761"/>
            <a:ext cx="4522392" cy="523220"/>
          </a:xfrm>
          <a:prstGeom prst="rect">
            <a:avLst/>
          </a:prstGeom>
          <a:noFill/>
        </p:spPr>
        <p:txBody>
          <a:bodyPr wrap="none" rtlCol="0">
            <a:spAutoFit/>
          </a:bodyPr>
          <a:lstStyle/>
          <a:p>
            <a:r>
              <a:rPr lang="en-US" sz="2800" dirty="0" err="1">
                <a:solidFill>
                  <a:srgbClr val="C00000"/>
                </a:solidFill>
                <a:latin typeface="Consolas" panose="020B0609020204030204" pitchFamily="49" charset="0"/>
              </a:rPr>
              <a:t>MemoryRegion</a:t>
            </a:r>
            <a:r>
              <a:rPr lang="en-US" sz="2800" dirty="0">
                <a:solidFill>
                  <a:srgbClr val="C00000"/>
                </a:solidFill>
                <a:latin typeface="Consolas" panose="020B0609020204030204" pitchFamily="49" charset="0"/>
              </a:rPr>
              <a:t> -&gt; Values</a:t>
            </a:r>
          </a:p>
        </p:txBody>
      </p:sp>
      <p:sp>
        <p:nvSpPr>
          <p:cNvPr id="50" name="Rectangle: Rounded Corners 49">
            <a:extLst>
              <a:ext uri="{FF2B5EF4-FFF2-40B4-BE49-F238E27FC236}">
                <a16:creationId xmlns:a16="http://schemas.microsoft.com/office/drawing/2014/main" id="{99416311-E91B-4B5B-879A-FCD62DC49F96}"/>
              </a:ext>
            </a:extLst>
          </p:cNvPr>
          <p:cNvSpPr/>
          <p:nvPr/>
        </p:nvSpPr>
        <p:spPr>
          <a:xfrm>
            <a:off x="3359872" y="2015433"/>
            <a:ext cx="1530220" cy="45921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52" name="Connector: Curved 51">
            <a:extLst>
              <a:ext uri="{FF2B5EF4-FFF2-40B4-BE49-F238E27FC236}">
                <a16:creationId xmlns:a16="http://schemas.microsoft.com/office/drawing/2014/main" id="{ED0A8008-E90C-4FDB-9A04-2537183D8CE6}"/>
              </a:ext>
            </a:extLst>
          </p:cNvPr>
          <p:cNvCxnSpPr>
            <a:cxnSpLocks/>
            <a:stCxn id="12" idx="1"/>
            <a:endCxn id="50" idx="2"/>
          </p:cNvCxnSpPr>
          <p:nvPr/>
        </p:nvCxnSpPr>
        <p:spPr>
          <a:xfrm rot="10800000">
            <a:off x="4124983" y="2474645"/>
            <a:ext cx="1549719" cy="701983"/>
          </a:xfrm>
          <a:prstGeom prst="curvedConnector2">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Arrow: Right 55">
            <a:extLst>
              <a:ext uri="{FF2B5EF4-FFF2-40B4-BE49-F238E27FC236}">
                <a16:creationId xmlns:a16="http://schemas.microsoft.com/office/drawing/2014/main" id="{3C2E1896-4AFB-4F3F-B507-285070ED0B23}"/>
              </a:ext>
            </a:extLst>
          </p:cNvPr>
          <p:cNvSpPr/>
          <p:nvPr/>
        </p:nvSpPr>
        <p:spPr>
          <a:xfrm>
            <a:off x="981140" y="4713594"/>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61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49" grpId="0"/>
      <p:bldP spid="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565F-3BE0-4DA7-8A2B-7CC39ECF763B}"/>
              </a:ext>
            </a:extLst>
          </p:cNvPr>
          <p:cNvSpPr>
            <a:spLocks noGrp="1"/>
          </p:cNvSpPr>
          <p:nvPr>
            <p:ph type="title"/>
          </p:nvPr>
        </p:nvSpPr>
        <p:spPr/>
        <p:txBody>
          <a:bodyPr/>
          <a:lstStyle/>
          <a:p>
            <a:r>
              <a:rPr lang="en-US" dirty="0"/>
              <a:t>From source to values</a:t>
            </a:r>
          </a:p>
        </p:txBody>
      </p:sp>
      <p:sp>
        <p:nvSpPr>
          <p:cNvPr id="5" name="TextBox 4">
            <a:extLst>
              <a:ext uri="{FF2B5EF4-FFF2-40B4-BE49-F238E27FC236}">
                <a16:creationId xmlns:a16="http://schemas.microsoft.com/office/drawing/2014/main" id="{24466574-4835-4350-B453-F469E9767B89}"/>
              </a:ext>
            </a:extLst>
          </p:cNvPr>
          <p:cNvSpPr txBox="1"/>
          <p:nvPr/>
        </p:nvSpPr>
        <p:spPr>
          <a:xfrm>
            <a:off x="838200" y="1930048"/>
            <a:ext cx="3388567" cy="3416320"/>
          </a:xfrm>
          <a:prstGeom prst="rect">
            <a:avLst/>
          </a:prstGeom>
          <a:noFill/>
        </p:spPr>
        <p:txBody>
          <a:bodyPr wrap="square">
            <a:spAutoFit/>
          </a:bodyPr>
          <a:lstStyle/>
          <a:p>
            <a:r>
              <a:rPr lang="en-US" b="0" dirty="0">
                <a:solidFill>
                  <a:srgbClr val="0000FF"/>
                </a:solidFill>
                <a:effectLst/>
                <a:latin typeface="Consolas" panose="020B0609020204030204" pitchFamily="49" charset="0"/>
              </a:rPr>
              <a:t>struct</a:t>
            </a:r>
            <a:r>
              <a:rPr lang="en-US" b="0" dirty="0">
                <a:solidFill>
                  <a:srgbClr val="000000"/>
                </a:solidFill>
                <a:effectLst/>
                <a:latin typeface="Consolas" panose="020B0609020204030204" pitchFamily="49" charset="0"/>
              </a:rPr>
              <a:t> S</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*p;</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f()</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 a[</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].p = a[</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].p;</a:t>
            </a:r>
          </a:p>
          <a:p>
            <a:r>
              <a:rPr lang="en-US" dirty="0">
                <a:solidFill>
                  <a:srgbClr val="000000"/>
                </a:solidFill>
                <a:latin typeface="Consolas" panose="020B0609020204030204" pitchFamily="49" charset="0"/>
              </a:rPr>
              <a:t>    *a[</a:t>
            </a:r>
            <a:r>
              <a:rPr lang="en-US" dirty="0">
                <a:solidFill>
                  <a:srgbClr val="098658"/>
                </a:solidFill>
                <a:latin typeface="Consolas" panose="020B0609020204030204" pitchFamily="49" charset="0"/>
              </a:rPr>
              <a:t>3</a:t>
            </a:r>
            <a:r>
              <a:rPr lang="en-US" dirty="0">
                <a:solidFill>
                  <a:srgbClr val="000000"/>
                </a:solidFill>
                <a:latin typeface="Consolas" panose="020B0609020204030204" pitchFamily="49" charset="0"/>
              </a:rPr>
              <a:t>].p = </a:t>
            </a:r>
            <a:r>
              <a:rPr lang="en-US" dirty="0">
                <a:solidFill>
                  <a:srgbClr val="098658"/>
                </a:solidFill>
                <a:latin typeface="Consolas" panose="020B0609020204030204" pitchFamily="49" charset="0"/>
              </a:rPr>
              <a:t>5</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7F7ECF2-2DE2-484B-97DE-A6643E7B532E}"/>
              </a:ext>
            </a:extLst>
          </p:cNvPr>
          <p:cNvSpPr txBox="1"/>
          <p:nvPr/>
        </p:nvSpPr>
        <p:spPr>
          <a:xfrm>
            <a:off x="5898754" y="1930048"/>
            <a:ext cx="4916731" cy="1384995"/>
          </a:xfrm>
          <a:prstGeom prst="rect">
            <a:avLst/>
          </a:prstGeom>
          <a:noFill/>
        </p:spPr>
        <p:txBody>
          <a:bodyPr wrap="none" rtlCol="0">
            <a:spAutoFit/>
          </a:bodyPr>
          <a:lstStyle/>
          <a:p>
            <a:r>
              <a:rPr lang="en-US" sz="2800" dirty="0" err="1">
                <a:latin typeface="Consolas" panose="020B0609020204030204" pitchFamily="49" charset="0"/>
              </a:rPr>
              <a:t>AliasSet</a:t>
            </a:r>
            <a:r>
              <a:rPr lang="en-US" sz="2800" dirty="0">
                <a:latin typeface="Consolas" panose="020B0609020204030204" pitchFamily="49" charset="0"/>
              </a:rPr>
              <a:t>(</a:t>
            </a:r>
            <a:r>
              <a:rPr lang="en-US" sz="2800" b="1" dirty="0">
                <a:latin typeface="Consolas" panose="020B0609020204030204" pitchFamily="49" charset="0"/>
              </a:rPr>
              <a:t>a[1].p</a:t>
            </a:r>
            <a:r>
              <a:rPr lang="en-US" sz="2800" dirty="0">
                <a:latin typeface="Consolas" panose="020B0609020204030204" pitchFamily="49" charset="0"/>
              </a:rPr>
              <a:t>, a[3].p)</a:t>
            </a:r>
            <a:br>
              <a:rPr lang="en-US" sz="2800" dirty="0">
                <a:latin typeface="Consolas" panose="020B0609020204030204" pitchFamily="49" charset="0"/>
              </a:rPr>
            </a:br>
            <a:br>
              <a:rPr lang="en-US" sz="2800" dirty="0">
                <a:latin typeface="Consolas" panose="020B0609020204030204" pitchFamily="49" charset="0"/>
              </a:rPr>
            </a:br>
            <a:r>
              <a:rPr lang="en-US" sz="2800" dirty="0" err="1">
                <a:latin typeface="Consolas" panose="020B0609020204030204" pitchFamily="49" charset="0"/>
              </a:rPr>
              <a:t>AliasMaster</a:t>
            </a:r>
            <a:r>
              <a:rPr lang="en-US" sz="2800" dirty="0">
                <a:latin typeface="Consolas" panose="020B0609020204030204" pitchFamily="49" charset="0"/>
              </a:rPr>
              <a:t> -&gt; Values</a:t>
            </a:r>
          </a:p>
        </p:txBody>
      </p:sp>
      <p:sp>
        <p:nvSpPr>
          <p:cNvPr id="13" name="Arrow: Right 12">
            <a:extLst>
              <a:ext uri="{FF2B5EF4-FFF2-40B4-BE49-F238E27FC236}">
                <a16:creationId xmlns:a16="http://schemas.microsoft.com/office/drawing/2014/main" id="{1177F3B4-D2E3-415B-AC8B-CB45632103BE}"/>
              </a:ext>
            </a:extLst>
          </p:cNvPr>
          <p:cNvSpPr/>
          <p:nvPr/>
        </p:nvSpPr>
        <p:spPr>
          <a:xfrm>
            <a:off x="981140" y="4713594"/>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84D8A8C1-0A3A-4608-A61D-5AD7CBC68789}"/>
              </a:ext>
            </a:extLst>
          </p:cNvPr>
          <p:cNvGraphicFramePr>
            <a:graphicFrameLocks noGrp="1"/>
          </p:cNvGraphicFramePr>
          <p:nvPr>
            <p:extLst>
              <p:ext uri="{D42A27DB-BD31-4B8C-83A1-F6EECF244321}">
                <p14:modId xmlns:p14="http://schemas.microsoft.com/office/powerpoint/2010/main" val="650513064"/>
              </p:ext>
            </p:extLst>
          </p:nvPr>
        </p:nvGraphicFramePr>
        <p:xfrm>
          <a:off x="5898754" y="4107099"/>
          <a:ext cx="5268686" cy="740147"/>
        </p:xfrm>
        <a:graphic>
          <a:graphicData uri="http://schemas.openxmlformats.org/drawingml/2006/table">
            <a:tbl>
              <a:tblPr firstRow="1" bandRow="1">
                <a:tableStyleId>{5C22544A-7EE6-4342-B048-85BDC9FD1C3A}</a:tableStyleId>
              </a:tblPr>
              <a:tblGrid>
                <a:gridCol w="2634343">
                  <a:extLst>
                    <a:ext uri="{9D8B030D-6E8A-4147-A177-3AD203B41FA5}">
                      <a16:colId xmlns:a16="http://schemas.microsoft.com/office/drawing/2014/main" val="561612999"/>
                    </a:ext>
                  </a:extLst>
                </a:gridCol>
                <a:gridCol w="2634343">
                  <a:extLst>
                    <a:ext uri="{9D8B030D-6E8A-4147-A177-3AD203B41FA5}">
                      <a16:colId xmlns:a16="http://schemas.microsoft.com/office/drawing/2014/main" val="2827296552"/>
                    </a:ext>
                  </a:extLst>
                </a:gridCol>
              </a:tblGrid>
              <a:tr h="0">
                <a:tc>
                  <a:txBody>
                    <a:bodyPr/>
                    <a:lstStyle/>
                    <a:p>
                      <a:r>
                        <a:rPr lang="en-US" dirty="0"/>
                        <a:t>Location</a:t>
                      </a:r>
                    </a:p>
                  </a:txBody>
                  <a:tcPr/>
                </a:tc>
                <a:tc>
                  <a:txBody>
                    <a:bodyPr/>
                    <a:lstStyle/>
                    <a:p>
                      <a:r>
                        <a:rPr lang="en-US" dirty="0"/>
                        <a:t>Value</a:t>
                      </a:r>
                    </a:p>
                  </a:txBody>
                  <a:tcPr/>
                </a:tc>
                <a:extLst>
                  <a:ext uri="{0D108BD9-81ED-4DB2-BD59-A6C34878D82A}">
                    <a16:rowId xmlns:a16="http://schemas.microsoft.com/office/drawing/2014/main" val="1854128504"/>
                  </a:ext>
                </a:extLst>
              </a:tr>
              <a:tr h="374387">
                <a:tc>
                  <a:txBody>
                    <a:bodyPr/>
                    <a:lstStyle/>
                    <a:p>
                      <a:r>
                        <a:rPr lang="en-US" dirty="0">
                          <a:latin typeface="Consolas" panose="020B0609020204030204" pitchFamily="49" charset="0"/>
                        </a:rPr>
                        <a:t>*a[1].p</a:t>
                      </a:r>
                    </a:p>
                  </a:txBody>
                  <a:tcPr/>
                </a:tc>
                <a:tc>
                  <a:txBody>
                    <a:bodyPr/>
                    <a:lstStyle/>
                    <a:p>
                      <a:r>
                        <a:rPr lang="en-US" dirty="0">
                          <a:solidFill>
                            <a:srgbClr val="C00000"/>
                          </a:solidFill>
                        </a:rPr>
                        <a:t>5</a:t>
                      </a:r>
                    </a:p>
                  </a:txBody>
                  <a:tcPr/>
                </a:tc>
                <a:extLst>
                  <a:ext uri="{0D108BD9-81ED-4DB2-BD59-A6C34878D82A}">
                    <a16:rowId xmlns:a16="http://schemas.microsoft.com/office/drawing/2014/main" val="385446020"/>
                  </a:ext>
                </a:extLst>
              </a:tr>
            </a:tbl>
          </a:graphicData>
        </a:graphic>
      </p:graphicFrame>
    </p:spTree>
    <p:extLst>
      <p:ext uri="{BB962C8B-B14F-4D97-AF65-F5344CB8AC3E}">
        <p14:creationId xmlns:p14="http://schemas.microsoft.com/office/powerpoint/2010/main" val="198996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3F3872-90BA-4E3A-A094-5B3A9ED3EB20}"/>
              </a:ext>
            </a:extLst>
          </p:cNvPr>
          <p:cNvPicPr>
            <a:picLocks noChangeAspect="1"/>
          </p:cNvPicPr>
          <p:nvPr/>
        </p:nvPicPr>
        <p:blipFill rotWithShape="1">
          <a:blip r:embed="rId3"/>
          <a:srcRect t="20543" b="2873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Box 4">
            <a:extLst>
              <a:ext uri="{FF2B5EF4-FFF2-40B4-BE49-F238E27FC236}">
                <a16:creationId xmlns:a16="http://schemas.microsoft.com/office/drawing/2014/main" id="{7EC3B5B9-69E4-4D69-80AA-35C6BE4BEF86}"/>
              </a:ext>
            </a:extLst>
          </p:cNvPr>
          <p:cNvSpPr txBox="1"/>
          <p:nvPr/>
        </p:nvSpPr>
        <p:spPr>
          <a:xfrm>
            <a:off x="3192787" y="4182059"/>
            <a:ext cx="5806425" cy="1976145"/>
          </a:xfrm>
          <a:prstGeom prst="rect">
            <a:avLst/>
          </a:prstGeom>
        </p:spPr>
        <p:txBody>
          <a:bodyPr vert="horz" lIns="91440" tIns="45720" rIns="91440" bIns="45720" rtlCol="0" anchor="ctr">
            <a:normAutofit/>
          </a:bodyPr>
          <a:lstStyle/>
          <a:p>
            <a:pPr>
              <a:lnSpc>
                <a:spcPct val="90000"/>
              </a:lnSpc>
              <a:spcAft>
                <a:spcPts val="600"/>
              </a:spcAft>
            </a:pPr>
            <a:r>
              <a:rPr lang="en-US" sz="3200" dirty="0">
                <a:hlinkClick r:id="rId4"/>
              </a:rPr>
              <a:t>DECA I - Week 7 - c) Access paths</a:t>
            </a:r>
            <a:endParaRPr lang="en-US" sz="3200" dirty="0"/>
          </a:p>
        </p:txBody>
      </p:sp>
    </p:spTree>
    <p:extLst>
      <p:ext uri="{BB962C8B-B14F-4D97-AF65-F5344CB8AC3E}">
        <p14:creationId xmlns:p14="http://schemas.microsoft.com/office/powerpoint/2010/main" val="124100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8B2059-E087-45B2-BAE6-ED0E0C777273}"/>
              </a:ext>
            </a:extLst>
          </p:cNvPr>
          <p:cNvSpPr>
            <a:spLocks noGrp="1"/>
          </p:cNvSpPr>
          <p:nvPr>
            <p:ph type="title"/>
          </p:nvPr>
        </p:nvSpPr>
        <p:spPr/>
        <p:txBody>
          <a:bodyPr>
            <a:normAutofit/>
          </a:bodyPr>
          <a:lstStyle/>
          <a:p>
            <a:r>
              <a:rPr lang="en-US">
                <a:latin typeface="Segoe UI Light" panose="020B0502040204020203" pitchFamily="34" charset="0"/>
                <a:cs typeface="Segoe UI Light" panose="020B0502040204020203" pitchFamily="34" charset="0"/>
              </a:rPr>
              <a:t>Welcome to CppCon 2021!</a:t>
            </a:r>
          </a:p>
        </p:txBody>
      </p:sp>
      <p:sp>
        <p:nvSpPr>
          <p:cNvPr id="7" name="Text Placeholder 6">
            <a:extLst>
              <a:ext uri="{FF2B5EF4-FFF2-40B4-BE49-F238E27FC236}">
                <a16:creationId xmlns:a16="http://schemas.microsoft.com/office/drawing/2014/main" id="{A1D8CFBB-D8C3-4341-8D67-14423CB58F81}"/>
              </a:ext>
            </a:extLst>
          </p:cNvPr>
          <p:cNvSpPr>
            <a:spLocks noGrp="1"/>
          </p:cNvSpPr>
          <p:nvPr>
            <p:ph idx="1"/>
          </p:nvPr>
        </p:nvSpPr>
        <p:spPr>
          <a:xfrm>
            <a:off x="2152650" y="2094272"/>
            <a:ext cx="7886700" cy="2251586"/>
          </a:xfrm>
          <a:solidFill>
            <a:schemeClr val="accent5">
              <a:lumMod val="20000"/>
              <a:lumOff val="80000"/>
            </a:schemeClr>
          </a:solidFill>
        </p:spPr>
        <p:txBody>
          <a:bodyPr>
            <a:normAutofit/>
          </a:bodyPr>
          <a:lstStyle/>
          <a:p>
            <a:pPr marL="0" indent="0">
              <a:buNone/>
            </a:pPr>
            <a:r>
              <a:rPr lang="en-US" b="1">
                <a:latin typeface="Segoe UI Light" panose="020B0502040204020203" pitchFamily="34" charset="0"/>
                <a:cs typeface="Segoe UI Light" panose="020B0502040204020203" pitchFamily="34" charset="0"/>
              </a:rPr>
              <a:t>Join #visual_studio channel on CppCon Discord </a:t>
            </a:r>
            <a:r>
              <a:rPr lang="en-US" b="1">
                <a:hlinkClick r:id="rId3"/>
              </a:rPr>
              <a:t>https://aka.ms/cppcon/discord</a:t>
            </a:r>
            <a:endParaRPr lang="en-US" b="1">
              <a:latin typeface="Segoe UI Light" panose="020B0502040204020203" pitchFamily="34" charset="0"/>
              <a:cs typeface="Segoe UI Light" panose="020B0502040204020203" pitchFamily="34" charset="0"/>
            </a:endParaRPr>
          </a:p>
          <a:p>
            <a:r>
              <a:rPr lang="en-US" sz="2000">
                <a:latin typeface="Segoe UI Light" panose="020B0502040204020203" pitchFamily="34" charset="0"/>
                <a:cs typeface="Segoe UI Light" panose="020B0502040204020203" pitchFamily="34" charset="0"/>
              </a:rPr>
              <a:t>Meet the Microsoft C++ team</a:t>
            </a:r>
          </a:p>
          <a:p>
            <a:r>
              <a:rPr lang="en-US" sz="2000">
                <a:latin typeface="Segoe UI Light" panose="020B0502040204020203" pitchFamily="34" charset="0"/>
                <a:cs typeface="Segoe UI Light" panose="020B0502040204020203" pitchFamily="34" charset="0"/>
              </a:rPr>
              <a:t>Ask any questions</a:t>
            </a:r>
          </a:p>
          <a:p>
            <a:r>
              <a:rPr lang="en-US" sz="2000">
                <a:latin typeface="Segoe UI Light" panose="020B0502040204020203" pitchFamily="34" charset="0"/>
                <a:cs typeface="Segoe UI Light" panose="020B0502040204020203" pitchFamily="34" charset="0"/>
              </a:rPr>
              <a:t>Discuss the latest announcements </a:t>
            </a:r>
          </a:p>
        </p:txBody>
      </p:sp>
      <p:sp>
        <p:nvSpPr>
          <p:cNvPr id="8" name="Text Placeholder 6">
            <a:extLst>
              <a:ext uri="{FF2B5EF4-FFF2-40B4-BE49-F238E27FC236}">
                <a16:creationId xmlns:a16="http://schemas.microsoft.com/office/drawing/2014/main" id="{CCD41AF1-7066-431D-8EE1-A8C1D87E6251}"/>
              </a:ext>
            </a:extLst>
          </p:cNvPr>
          <p:cNvSpPr txBox="1">
            <a:spLocks/>
          </p:cNvSpPr>
          <p:nvPr/>
        </p:nvSpPr>
        <p:spPr>
          <a:xfrm>
            <a:off x="2152650" y="4837722"/>
            <a:ext cx="7886700" cy="867936"/>
          </a:xfrm>
          <a:prstGeom prst="rect">
            <a:avLst/>
          </a:prstGeom>
          <a:solidFill>
            <a:schemeClr val="accent6">
              <a:lumMod val="20000"/>
              <a:lumOff val="80000"/>
            </a:schemeClr>
          </a:solidFill>
        </p:spPr>
        <p:txBody>
          <a:bodyPr vert="horz" wrap="square" lIns="91440" tIns="45723" rIns="91440" bIns="45723"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latin typeface="Segoe UI Light"/>
                <a:cs typeface="Segoe UI Light"/>
              </a:rPr>
              <a:t>Take our survey</a:t>
            </a:r>
            <a:br>
              <a:rPr lang="en-US" b="1" dirty="0">
                <a:latin typeface="Segoe UI Light" panose="020B0502040204020203" pitchFamily="34" charset="0"/>
                <a:cs typeface="Segoe UI Light" panose="020B0502040204020203" pitchFamily="34" charset="0"/>
              </a:rPr>
            </a:br>
            <a:r>
              <a:rPr lang="en-US" b="1" dirty="0">
                <a:latin typeface="Segoe UI Light"/>
                <a:cs typeface="Segoe UI Light"/>
                <a:hlinkClick r:id="rId4"/>
              </a:rPr>
              <a:t>https://aka.ms/cppcon</a:t>
            </a:r>
            <a:r>
              <a:rPr lang="en-US" b="1" dirty="0">
                <a:latin typeface="Segoe UI Light"/>
                <a:cs typeface="Segoe UI Light"/>
              </a:rPr>
              <a:t> </a:t>
            </a:r>
            <a:endParaRPr lang="en-US"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2419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2CA5556-04D3-41A1-B188-83A4B25C3148}"/>
              </a:ext>
            </a:extLst>
          </p:cNvPr>
          <p:cNvSpPr/>
          <p:nvPr/>
        </p:nvSpPr>
        <p:spPr>
          <a:xfrm>
            <a:off x="2235841" y="2341983"/>
            <a:ext cx="3291358" cy="261908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5F6A8-0EA9-4D8C-ACC2-D38833EB0B8C}"/>
              </a:ext>
            </a:extLst>
          </p:cNvPr>
          <p:cNvSpPr>
            <a:spLocks noGrp="1"/>
          </p:cNvSpPr>
          <p:nvPr>
            <p:ph type="title"/>
          </p:nvPr>
        </p:nvSpPr>
        <p:spPr/>
        <p:txBody>
          <a:bodyPr/>
          <a:lstStyle/>
          <a:p>
            <a:r>
              <a:rPr lang="en-US" dirty="0"/>
              <a:t>Intervals</a:t>
            </a:r>
          </a:p>
        </p:txBody>
      </p:sp>
      <p:cxnSp>
        <p:nvCxnSpPr>
          <p:cNvPr id="22" name="Straight Arrow Connector 21">
            <a:extLst>
              <a:ext uri="{FF2B5EF4-FFF2-40B4-BE49-F238E27FC236}">
                <a16:creationId xmlns:a16="http://schemas.microsoft.com/office/drawing/2014/main" id="{EC9039A6-02E3-43A9-8A45-505F66999C36}"/>
              </a:ext>
            </a:extLst>
          </p:cNvPr>
          <p:cNvCxnSpPr/>
          <p:nvPr/>
        </p:nvCxnSpPr>
        <p:spPr>
          <a:xfrm flipV="1">
            <a:off x="998376" y="1791478"/>
            <a:ext cx="0" cy="4534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D7AA7C9-6501-4C98-8984-0588F3795627}"/>
              </a:ext>
            </a:extLst>
          </p:cNvPr>
          <p:cNvCxnSpPr>
            <a:cxnSpLocks/>
          </p:cNvCxnSpPr>
          <p:nvPr/>
        </p:nvCxnSpPr>
        <p:spPr>
          <a:xfrm flipV="1">
            <a:off x="354563" y="5850294"/>
            <a:ext cx="669004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83FC9A-22BC-4B66-B527-610C72B1B792}"/>
              </a:ext>
            </a:extLst>
          </p:cNvPr>
          <p:cNvSpPr txBox="1"/>
          <p:nvPr/>
        </p:nvSpPr>
        <p:spPr>
          <a:xfrm>
            <a:off x="6862665" y="5970363"/>
            <a:ext cx="363893" cy="531843"/>
          </a:xfrm>
          <a:prstGeom prst="rect">
            <a:avLst/>
          </a:prstGeom>
          <a:noFill/>
        </p:spPr>
        <p:txBody>
          <a:bodyPr wrap="square" rtlCol="0">
            <a:spAutoFit/>
          </a:bodyPr>
          <a:lstStyle/>
          <a:p>
            <a:r>
              <a:rPr lang="en-US" sz="2800" b="1" dirty="0"/>
              <a:t>X</a:t>
            </a:r>
          </a:p>
        </p:txBody>
      </p:sp>
      <p:sp>
        <p:nvSpPr>
          <p:cNvPr id="29" name="TextBox 28">
            <a:extLst>
              <a:ext uri="{FF2B5EF4-FFF2-40B4-BE49-F238E27FC236}">
                <a16:creationId xmlns:a16="http://schemas.microsoft.com/office/drawing/2014/main" id="{57C839F5-C52A-4664-984D-556A84A93656}"/>
              </a:ext>
            </a:extLst>
          </p:cNvPr>
          <p:cNvSpPr txBox="1"/>
          <p:nvPr/>
        </p:nvSpPr>
        <p:spPr>
          <a:xfrm>
            <a:off x="474307" y="1690688"/>
            <a:ext cx="363893" cy="531843"/>
          </a:xfrm>
          <a:prstGeom prst="rect">
            <a:avLst/>
          </a:prstGeom>
          <a:noFill/>
        </p:spPr>
        <p:txBody>
          <a:bodyPr wrap="square" rtlCol="0">
            <a:spAutoFit/>
          </a:bodyPr>
          <a:lstStyle/>
          <a:p>
            <a:r>
              <a:rPr lang="en-US" sz="2800" b="1" dirty="0"/>
              <a:t>Y</a:t>
            </a:r>
          </a:p>
        </p:txBody>
      </p:sp>
      <p:sp>
        <p:nvSpPr>
          <p:cNvPr id="30" name="Multiplication Sign 29">
            <a:extLst>
              <a:ext uri="{FF2B5EF4-FFF2-40B4-BE49-F238E27FC236}">
                <a16:creationId xmlns:a16="http://schemas.microsoft.com/office/drawing/2014/main" id="{59118601-7474-48C3-AE5A-59493010E743}"/>
              </a:ext>
            </a:extLst>
          </p:cNvPr>
          <p:cNvSpPr/>
          <p:nvPr/>
        </p:nvSpPr>
        <p:spPr>
          <a:xfrm>
            <a:off x="2341983" y="2341983"/>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4" name="Multiplication Sign 33">
            <a:extLst>
              <a:ext uri="{FF2B5EF4-FFF2-40B4-BE49-F238E27FC236}">
                <a16:creationId xmlns:a16="http://schemas.microsoft.com/office/drawing/2014/main" id="{69C5FB1A-87F4-4149-ABAF-4651C766F2FA}"/>
              </a:ext>
            </a:extLst>
          </p:cNvPr>
          <p:cNvSpPr/>
          <p:nvPr/>
        </p:nvSpPr>
        <p:spPr>
          <a:xfrm>
            <a:off x="2957803" y="3596951"/>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6" name="Multiplication Sign 35">
            <a:extLst>
              <a:ext uri="{FF2B5EF4-FFF2-40B4-BE49-F238E27FC236}">
                <a16:creationId xmlns:a16="http://schemas.microsoft.com/office/drawing/2014/main" id="{2FC8E64D-6E2B-412A-8B1E-8B8020D44496}"/>
              </a:ext>
            </a:extLst>
          </p:cNvPr>
          <p:cNvSpPr/>
          <p:nvPr/>
        </p:nvSpPr>
        <p:spPr>
          <a:xfrm>
            <a:off x="3491981" y="4485207"/>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8" name="Multiplication Sign 37">
            <a:extLst>
              <a:ext uri="{FF2B5EF4-FFF2-40B4-BE49-F238E27FC236}">
                <a16:creationId xmlns:a16="http://schemas.microsoft.com/office/drawing/2014/main" id="{804E218C-48AF-4153-B2C8-840F69015758}"/>
              </a:ext>
            </a:extLst>
          </p:cNvPr>
          <p:cNvSpPr/>
          <p:nvPr/>
        </p:nvSpPr>
        <p:spPr>
          <a:xfrm>
            <a:off x="4454299" y="2953139"/>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Multiplication Sign 39">
            <a:extLst>
              <a:ext uri="{FF2B5EF4-FFF2-40B4-BE49-F238E27FC236}">
                <a16:creationId xmlns:a16="http://schemas.microsoft.com/office/drawing/2014/main" id="{E59B3258-E2A5-4CDE-A1B9-ECAA3502F6DE}"/>
              </a:ext>
            </a:extLst>
          </p:cNvPr>
          <p:cNvSpPr/>
          <p:nvPr/>
        </p:nvSpPr>
        <p:spPr>
          <a:xfrm>
            <a:off x="4673569" y="4183854"/>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2" name="Multiplication Sign 41">
            <a:extLst>
              <a:ext uri="{FF2B5EF4-FFF2-40B4-BE49-F238E27FC236}">
                <a16:creationId xmlns:a16="http://schemas.microsoft.com/office/drawing/2014/main" id="{2FC2D6A9-5053-46B7-AED1-7B37CC5F66A1}"/>
              </a:ext>
            </a:extLst>
          </p:cNvPr>
          <p:cNvSpPr/>
          <p:nvPr/>
        </p:nvSpPr>
        <p:spPr>
          <a:xfrm>
            <a:off x="3582955" y="2864012"/>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Multiplication Sign 43">
            <a:extLst>
              <a:ext uri="{FF2B5EF4-FFF2-40B4-BE49-F238E27FC236}">
                <a16:creationId xmlns:a16="http://schemas.microsoft.com/office/drawing/2014/main" id="{5080CD56-A006-4777-A0DC-82684E27B327}"/>
              </a:ext>
            </a:extLst>
          </p:cNvPr>
          <p:cNvSpPr/>
          <p:nvPr/>
        </p:nvSpPr>
        <p:spPr>
          <a:xfrm>
            <a:off x="2368031" y="4357395"/>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Multiplication Sign 45">
            <a:extLst>
              <a:ext uri="{FF2B5EF4-FFF2-40B4-BE49-F238E27FC236}">
                <a16:creationId xmlns:a16="http://schemas.microsoft.com/office/drawing/2014/main" id="{449F11BF-764A-48D1-85A7-42491FC73DE9}"/>
              </a:ext>
            </a:extLst>
          </p:cNvPr>
          <p:cNvSpPr/>
          <p:nvPr/>
        </p:nvSpPr>
        <p:spPr>
          <a:xfrm>
            <a:off x="5044071" y="3707509"/>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437E72C-7047-4F95-910D-19D1E589F37D}"/>
                  </a:ext>
                </a:extLst>
              </p:cNvPr>
              <p:cNvSpPr txBox="1"/>
              <p:nvPr/>
            </p:nvSpPr>
            <p:spPr>
              <a:xfrm flipH="1">
                <a:off x="7890376" y="2968751"/>
                <a:ext cx="2466603" cy="861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10, 20</m:t>
                          </m:r>
                        </m:e>
                      </m:d>
                    </m:oMath>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∈[10, 30]</m:t>
                      </m:r>
                    </m:oMath>
                  </m:oMathPara>
                </a14:m>
                <a:endParaRPr lang="en-US" sz="2800" dirty="0"/>
              </a:p>
            </p:txBody>
          </p:sp>
        </mc:Choice>
        <mc:Fallback xmlns="">
          <p:sp>
            <p:nvSpPr>
              <p:cNvPr id="49" name="TextBox 48">
                <a:extLst>
                  <a:ext uri="{FF2B5EF4-FFF2-40B4-BE49-F238E27FC236}">
                    <a16:creationId xmlns:a16="http://schemas.microsoft.com/office/drawing/2014/main" id="{9437E72C-7047-4F95-910D-19D1E589F37D}"/>
                  </a:ext>
                </a:extLst>
              </p:cNvPr>
              <p:cNvSpPr txBox="1">
                <a:spLocks noRot="1" noChangeAspect="1" noMove="1" noResize="1" noEditPoints="1" noAdjustHandles="1" noChangeArrowheads="1" noChangeShapeType="1" noTextEdit="1"/>
              </p:cNvSpPr>
              <p:nvPr/>
            </p:nvSpPr>
            <p:spPr>
              <a:xfrm flipH="1">
                <a:off x="7890376" y="2968751"/>
                <a:ext cx="2466603" cy="8617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1131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ctagon 2">
            <a:extLst>
              <a:ext uri="{FF2B5EF4-FFF2-40B4-BE49-F238E27FC236}">
                <a16:creationId xmlns:a16="http://schemas.microsoft.com/office/drawing/2014/main" id="{1D6F4329-CC30-41CE-8A9C-2CE4E00EC3D7}"/>
              </a:ext>
            </a:extLst>
          </p:cNvPr>
          <p:cNvSpPr/>
          <p:nvPr/>
        </p:nvSpPr>
        <p:spPr>
          <a:xfrm>
            <a:off x="1966429" y="2341984"/>
            <a:ext cx="3445324" cy="2619082"/>
          </a:xfrm>
          <a:prstGeom prst="octag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5F6A8-0EA9-4D8C-ACC2-D38833EB0B8C}"/>
              </a:ext>
            </a:extLst>
          </p:cNvPr>
          <p:cNvSpPr>
            <a:spLocks noGrp="1"/>
          </p:cNvSpPr>
          <p:nvPr>
            <p:ph type="title"/>
          </p:nvPr>
        </p:nvSpPr>
        <p:spPr/>
        <p:txBody>
          <a:bodyPr/>
          <a:lstStyle/>
          <a:p>
            <a:r>
              <a:rPr lang="en-US" dirty="0"/>
              <a:t>Octagonal</a:t>
            </a:r>
          </a:p>
        </p:txBody>
      </p:sp>
      <p:cxnSp>
        <p:nvCxnSpPr>
          <p:cNvPr id="22" name="Straight Arrow Connector 21">
            <a:extLst>
              <a:ext uri="{FF2B5EF4-FFF2-40B4-BE49-F238E27FC236}">
                <a16:creationId xmlns:a16="http://schemas.microsoft.com/office/drawing/2014/main" id="{EC9039A6-02E3-43A9-8A45-505F66999C36}"/>
              </a:ext>
            </a:extLst>
          </p:cNvPr>
          <p:cNvCxnSpPr/>
          <p:nvPr/>
        </p:nvCxnSpPr>
        <p:spPr>
          <a:xfrm flipV="1">
            <a:off x="998376" y="1791478"/>
            <a:ext cx="0" cy="4534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D7AA7C9-6501-4C98-8984-0588F3795627}"/>
              </a:ext>
            </a:extLst>
          </p:cNvPr>
          <p:cNvCxnSpPr>
            <a:cxnSpLocks/>
          </p:cNvCxnSpPr>
          <p:nvPr/>
        </p:nvCxnSpPr>
        <p:spPr>
          <a:xfrm flipV="1">
            <a:off x="354563" y="5850294"/>
            <a:ext cx="669004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83FC9A-22BC-4B66-B527-610C72B1B792}"/>
              </a:ext>
            </a:extLst>
          </p:cNvPr>
          <p:cNvSpPr txBox="1"/>
          <p:nvPr/>
        </p:nvSpPr>
        <p:spPr>
          <a:xfrm>
            <a:off x="6862665" y="5970363"/>
            <a:ext cx="363893" cy="531843"/>
          </a:xfrm>
          <a:prstGeom prst="rect">
            <a:avLst/>
          </a:prstGeom>
          <a:noFill/>
        </p:spPr>
        <p:txBody>
          <a:bodyPr wrap="square" rtlCol="0">
            <a:spAutoFit/>
          </a:bodyPr>
          <a:lstStyle/>
          <a:p>
            <a:r>
              <a:rPr lang="en-US" sz="2800" b="1" dirty="0"/>
              <a:t>X</a:t>
            </a:r>
          </a:p>
        </p:txBody>
      </p:sp>
      <p:sp>
        <p:nvSpPr>
          <p:cNvPr id="29" name="TextBox 28">
            <a:extLst>
              <a:ext uri="{FF2B5EF4-FFF2-40B4-BE49-F238E27FC236}">
                <a16:creationId xmlns:a16="http://schemas.microsoft.com/office/drawing/2014/main" id="{57C839F5-C52A-4664-984D-556A84A93656}"/>
              </a:ext>
            </a:extLst>
          </p:cNvPr>
          <p:cNvSpPr txBox="1"/>
          <p:nvPr/>
        </p:nvSpPr>
        <p:spPr>
          <a:xfrm>
            <a:off x="474307" y="1690688"/>
            <a:ext cx="363893" cy="531843"/>
          </a:xfrm>
          <a:prstGeom prst="rect">
            <a:avLst/>
          </a:prstGeom>
          <a:noFill/>
        </p:spPr>
        <p:txBody>
          <a:bodyPr wrap="square" rtlCol="0">
            <a:spAutoFit/>
          </a:bodyPr>
          <a:lstStyle/>
          <a:p>
            <a:r>
              <a:rPr lang="en-US" sz="2800" b="1" dirty="0"/>
              <a:t>Y</a:t>
            </a:r>
          </a:p>
        </p:txBody>
      </p:sp>
      <p:sp>
        <p:nvSpPr>
          <p:cNvPr id="30" name="Multiplication Sign 29">
            <a:extLst>
              <a:ext uri="{FF2B5EF4-FFF2-40B4-BE49-F238E27FC236}">
                <a16:creationId xmlns:a16="http://schemas.microsoft.com/office/drawing/2014/main" id="{59118601-7474-48C3-AE5A-59493010E743}"/>
              </a:ext>
            </a:extLst>
          </p:cNvPr>
          <p:cNvSpPr/>
          <p:nvPr/>
        </p:nvSpPr>
        <p:spPr>
          <a:xfrm>
            <a:off x="2441121" y="2461168"/>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4" name="Multiplication Sign 33">
            <a:extLst>
              <a:ext uri="{FF2B5EF4-FFF2-40B4-BE49-F238E27FC236}">
                <a16:creationId xmlns:a16="http://schemas.microsoft.com/office/drawing/2014/main" id="{69C5FB1A-87F4-4149-ABAF-4651C766F2FA}"/>
              </a:ext>
            </a:extLst>
          </p:cNvPr>
          <p:cNvSpPr/>
          <p:nvPr/>
        </p:nvSpPr>
        <p:spPr>
          <a:xfrm>
            <a:off x="2957803" y="3596951"/>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6" name="Multiplication Sign 35">
            <a:extLst>
              <a:ext uri="{FF2B5EF4-FFF2-40B4-BE49-F238E27FC236}">
                <a16:creationId xmlns:a16="http://schemas.microsoft.com/office/drawing/2014/main" id="{2FC8E64D-6E2B-412A-8B1E-8B8020D44496}"/>
              </a:ext>
            </a:extLst>
          </p:cNvPr>
          <p:cNvSpPr/>
          <p:nvPr/>
        </p:nvSpPr>
        <p:spPr>
          <a:xfrm>
            <a:off x="3491981" y="4485207"/>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8" name="Multiplication Sign 37">
            <a:extLst>
              <a:ext uri="{FF2B5EF4-FFF2-40B4-BE49-F238E27FC236}">
                <a16:creationId xmlns:a16="http://schemas.microsoft.com/office/drawing/2014/main" id="{804E218C-48AF-4153-B2C8-840F69015758}"/>
              </a:ext>
            </a:extLst>
          </p:cNvPr>
          <p:cNvSpPr/>
          <p:nvPr/>
        </p:nvSpPr>
        <p:spPr>
          <a:xfrm>
            <a:off x="4454299" y="2953139"/>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Multiplication Sign 39">
            <a:extLst>
              <a:ext uri="{FF2B5EF4-FFF2-40B4-BE49-F238E27FC236}">
                <a16:creationId xmlns:a16="http://schemas.microsoft.com/office/drawing/2014/main" id="{E59B3258-E2A5-4CDE-A1B9-ECAA3502F6DE}"/>
              </a:ext>
            </a:extLst>
          </p:cNvPr>
          <p:cNvSpPr/>
          <p:nvPr/>
        </p:nvSpPr>
        <p:spPr>
          <a:xfrm>
            <a:off x="4673569" y="4183854"/>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2" name="Multiplication Sign 41">
            <a:extLst>
              <a:ext uri="{FF2B5EF4-FFF2-40B4-BE49-F238E27FC236}">
                <a16:creationId xmlns:a16="http://schemas.microsoft.com/office/drawing/2014/main" id="{2FC2D6A9-5053-46B7-AED1-7B37CC5F66A1}"/>
              </a:ext>
            </a:extLst>
          </p:cNvPr>
          <p:cNvSpPr/>
          <p:nvPr/>
        </p:nvSpPr>
        <p:spPr>
          <a:xfrm>
            <a:off x="3582955" y="2864012"/>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Multiplication Sign 43">
            <a:extLst>
              <a:ext uri="{FF2B5EF4-FFF2-40B4-BE49-F238E27FC236}">
                <a16:creationId xmlns:a16="http://schemas.microsoft.com/office/drawing/2014/main" id="{5080CD56-A006-4777-A0DC-82684E27B327}"/>
              </a:ext>
            </a:extLst>
          </p:cNvPr>
          <p:cNvSpPr/>
          <p:nvPr/>
        </p:nvSpPr>
        <p:spPr>
          <a:xfrm>
            <a:off x="2368031" y="4357395"/>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Multiplication Sign 45">
            <a:extLst>
              <a:ext uri="{FF2B5EF4-FFF2-40B4-BE49-F238E27FC236}">
                <a16:creationId xmlns:a16="http://schemas.microsoft.com/office/drawing/2014/main" id="{449F11BF-764A-48D1-85A7-42491FC73DE9}"/>
              </a:ext>
            </a:extLst>
          </p:cNvPr>
          <p:cNvSpPr/>
          <p:nvPr/>
        </p:nvSpPr>
        <p:spPr>
          <a:xfrm>
            <a:off x="5044071" y="3707509"/>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437E72C-7047-4F95-910D-19D1E589F37D}"/>
                  </a:ext>
                </a:extLst>
              </p:cNvPr>
              <p:cNvSpPr txBox="1"/>
              <p:nvPr/>
            </p:nvSpPr>
            <p:spPr>
              <a:xfrm flipH="1">
                <a:off x="8044722" y="2633846"/>
                <a:ext cx="3129075" cy="172354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10≤</m:t>
                      </m:r>
                      <m:r>
                        <a:rPr lang="en-US" sz="2800" b="0" i="1" smtClean="0">
                          <a:latin typeface="Cambria Math" panose="02040503050406030204" pitchFamily="18" charset="0"/>
                        </a:rPr>
                        <m:t>𝑋</m:t>
                      </m:r>
                      <m:r>
                        <a:rPr lang="en-US" sz="2800" b="0" i="1" smtClean="0">
                          <a:latin typeface="Cambria Math" panose="02040503050406030204" pitchFamily="18" charset="0"/>
                        </a:rPr>
                        <m:t>≤20</m:t>
                      </m:r>
                    </m:oMath>
                    <m:oMath xmlns:m="http://schemas.openxmlformats.org/officeDocument/2006/math">
                      <m:r>
                        <a:rPr lang="en-US" sz="2800" b="0" i="1" smtClean="0">
                          <a:latin typeface="Cambria Math" panose="02040503050406030204" pitchFamily="18" charset="0"/>
                        </a:rPr>
                        <m:t>10≤</m:t>
                      </m:r>
                      <m:r>
                        <a:rPr lang="en-US" sz="2800" b="0" i="1" smtClean="0">
                          <a:latin typeface="Cambria Math" panose="02040503050406030204" pitchFamily="18" charset="0"/>
                        </a:rPr>
                        <m:t>𝑌</m:t>
                      </m:r>
                      <m:r>
                        <a:rPr lang="en-US" sz="2800" b="0" i="1" smtClean="0">
                          <a:latin typeface="Cambria Math" panose="02040503050406030204" pitchFamily="18" charset="0"/>
                        </a:rPr>
                        <m:t>≤30</m:t>
                      </m:r>
                    </m:oMath>
                  </m:oMathPara>
                </a14:m>
                <a:br>
                  <a:rPr lang="en-US" sz="2800" b="0" dirty="0"/>
                </a:br>
                <a14:m>
                  <m:oMath xmlns:m="http://schemas.openxmlformats.org/officeDocument/2006/math">
                    <m:r>
                      <a:rPr lang="en-US" sz="2800" i="1">
                        <a:latin typeface="Cambria Math" panose="02040503050406030204" pitchFamily="18" charset="0"/>
                      </a:rPr>
                      <m:t>2</m:t>
                    </m:r>
                    <m:r>
                      <a:rPr lang="en-US" sz="2800" b="0" i="1" smtClean="0">
                        <a:latin typeface="Cambria Math" panose="02040503050406030204" pitchFamily="18" charset="0"/>
                      </a:rPr>
                      <m:t>2≤</m:t>
                    </m:r>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rPr>
                      <m:t>≤ </m:t>
                    </m:r>
                  </m:oMath>
                </a14:m>
                <a:r>
                  <a:rPr lang="en-US" sz="2800" dirty="0"/>
                  <a:t>47</a:t>
                </a:r>
                <a:br>
                  <a:rPr lang="en-US" sz="2800" dirty="0"/>
                </a:b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25≤</m:t>
                      </m:r>
                      <m:r>
                        <a:rPr lang="en-US" sz="2800" b="0" i="1" smtClean="0">
                          <a:latin typeface="Cambria Math" panose="02040503050406030204" pitchFamily="18" charset="0"/>
                        </a:rPr>
                        <m:t>𝑋</m:t>
                      </m:r>
                      <m:r>
                        <a:rPr lang="en-US" sz="2800" b="0" i="1" smtClean="0">
                          <a:latin typeface="Cambria Math" panose="02040503050406030204" pitchFamily="18" charset="0"/>
                        </a:rPr>
                        <m:t> −</m:t>
                      </m:r>
                      <m:r>
                        <a:rPr lang="en-US" sz="2800" b="0" i="1" smtClean="0">
                          <a:latin typeface="Cambria Math" panose="02040503050406030204" pitchFamily="18" charset="0"/>
                        </a:rPr>
                        <m:t>𝑌</m:t>
                      </m:r>
                      <m:r>
                        <a:rPr lang="en-US" sz="2800" b="0" i="1" smtClean="0">
                          <a:latin typeface="Cambria Math" panose="02040503050406030204" pitchFamily="18" charset="0"/>
                        </a:rPr>
                        <m:t>≤45</m:t>
                      </m:r>
                    </m:oMath>
                  </m:oMathPara>
                </a14:m>
                <a:endParaRPr lang="en-US" sz="2800" dirty="0"/>
              </a:p>
            </p:txBody>
          </p:sp>
        </mc:Choice>
        <mc:Fallback xmlns="">
          <p:sp>
            <p:nvSpPr>
              <p:cNvPr id="49" name="TextBox 48">
                <a:extLst>
                  <a:ext uri="{FF2B5EF4-FFF2-40B4-BE49-F238E27FC236}">
                    <a16:creationId xmlns:a16="http://schemas.microsoft.com/office/drawing/2014/main" id="{9437E72C-7047-4F95-910D-19D1E589F37D}"/>
                  </a:ext>
                </a:extLst>
              </p:cNvPr>
              <p:cNvSpPr txBox="1">
                <a:spLocks noRot="1" noChangeAspect="1" noMove="1" noResize="1" noEditPoints="1" noAdjustHandles="1" noChangeArrowheads="1" noChangeShapeType="1" noTextEdit="1"/>
              </p:cNvSpPr>
              <p:nvPr/>
            </p:nvSpPr>
            <p:spPr>
              <a:xfrm flipH="1">
                <a:off x="8044722" y="2633846"/>
                <a:ext cx="3129075" cy="172354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6825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ctagon 2">
            <a:extLst>
              <a:ext uri="{FF2B5EF4-FFF2-40B4-BE49-F238E27FC236}">
                <a16:creationId xmlns:a16="http://schemas.microsoft.com/office/drawing/2014/main" id="{1D6F4329-CC30-41CE-8A9C-2CE4E00EC3D7}"/>
              </a:ext>
            </a:extLst>
          </p:cNvPr>
          <p:cNvSpPr/>
          <p:nvPr/>
        </p:nvSpPr>
        <p:spPr>
          <a:xfrm>
            <a:off x="1966429" y="2341984"/>
            <a:ext cx="3445324" cy="2491270"/>
          </a:xfrm>
          <a:prstGeom prst="octag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5F6A8-0EA9-4D8C-ACC2-D38833EB0B8C}"/>
              </a:ext>
            </a:extLst>
          </p:cNvPr>
          <p:cNvSpPr>
            <a:spLocks noGrp="1"/>
          </p:cNvSpPr>
          <p:nvPr>
            <p:ph type="title"/>
          </p:nvPr>
        </p:nvSpPr>
        <p:spPr/>
        <p:txBody>
          <a:bodyPr/>
          <a:lstStyle/>
          <a:p>
            <a:r>
              <a:rPr lang="en-US" dirty="0" err="1"/>
              <a:t>Polyhedra</a:t>
            </a:r>
            <a:endParaRPr lang="en-US" dirty="0"/>
          </a:p>
        </p:txBody>
      </p:sp>
      <p:cxnSp>
        <p:nvCxnSpPr>
          <p:cNvPr id="22" name="Straight Arrow Connector 21">
            <a:extLst>
              <a:ext uri="{FF2B5EF4-FFF2-40B4-BE49-F238E27FC236}">
                <a16:creationId xmlns:a16="http://schemas.microsoft.com/office/drawing/2014/main" id="{EC9039A6-02E3-43A9-8A45-505F66999C36}"/>
              </a:ext>
            </a:extLst>
          </p:cNvPr>
          <p:cNvCxnSpPr/>
          <p:nvPr/>
        </p:nvCxnSpPr>
        <p:spPr>
          <a:xfrm flipV="1">
            <a:off x="998376" y="1791478"/>
            <a:ext cx="0" cy="4534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D7AA7C9-6501-4C98-8984-0588F3795627}"/>
              </a:ext>
            </a:extLst>
          </p:cNvPr>
          <p:cNvCxnSpPr>
            <a:cxnSpLocks/>
          </p:cNvCxnSpPr>
          <p:nvPr/>
        </p:nvCxnSpPr>
        <p:spPr>
          <a:xfrm flipV="1">
            <a:off x="354563" y="5850294"/>
            <a:ext cx="669004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83FC9A-22BC-4B66-B527-610C72B1B792}"/>
              </a:ext>
            </a:extLst>
          </p:cNvPr>
          <p:cNvSpPr txBox="1"/>
          <p:nvPr/>
        </p:nvSpPr>
        <p:spPr>
          <a:xfrm>
            <a:off x="6862665" y="5970363"/>
            <a:ext cx="363893" cy="531843"/>
          </a:xfrm>
          <a:prstGeom prst="rect">
            <a:avLst/>
          </a:prstGeom>
          <a:noFill/>
        </p:spPr>
        <p:txBody>
          <a:bodyPr wrap="square" rtlCol="0">
            <a:spAutoFit/>
          </a:bodyPr>
          <a:lstStyle/>
          <a:p>
            <a:r>
              <a:rPr lang="en-US" sz="2800" b="1" dirty="0"/>
              <a:t>X</a:t>
            </a:r>
          </a:p>
        </p:txBody>
      </p:sp>
      <p:sp>
        <p:nvSpPr>
          <p:cNvPr id="29" name="TextBox 28">
            <a:extLst>
              <a:ext uri="{FF2B5EF4-FFF2-40B4-BE49-F238E27FC236}">
                <a16:creationId xmlns:a16="http://schemas.microsoft.com/office/drawing/2014/main" id="{57C839F5-C52A-4664-984D-556A84A93656}"/>
              </a:ext>
            </a:extLst>
          </p:cNvPr>
          <p:cNvSpPr txBox="1"/>
          <p:nvPr/>
        </p:nvSpPr>
        <p:spPr>
          <a:xfrm>
            <a:off x="474307" y="1690688"/>
            <a:ext cx="363893" cy="531843"/>
          </a:xfrm>
          <a:prstGeom prst="rect">
            <a:avLst/>
          </a:prstGeom>
          <a:noFill/>
        </p:spPr>
        <p:txBody>
          <a:bodyPr wrap="square" rtlCol="0">
            <a:spAutoFit/>
          </a:bodyPr>
          <a:lstStyle/>
          <a:p>
            <a:r>
              <a:rPr lang="en-US" sz="2800" b="1" dirty="0"/>
              <a:t>Y</a:t>
            </a:r>
          </a:p>
        </p:txBody>
      </p:sp>
      <p:sp>
        <p:nvSpPr>
          <p:cNvPr id="34" name="Multiplication Sign 33">
            <a:extLst>
              <a:ext uri="{FF2B5EF4-FFF2-40B4-BE49-F238E27FC236}">
                <a16:creationId xmlns:a16="http://schemas.microsoft.com/office/drawing/2014/main" id="{69C5FB1A-87F4-4149-ABAF-4651C766F2FA}"/>
              </a:ext>
            </a:extLst>
          </p:cNvPr>
          <p:cNvSpPr/>
          <p:nvPr/>
        </p:nvSpPr>
        <p:spPr>
          <a:xfrm>
            <a:off x="2957803" y="3596951"/>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6" name="Multiplication Sign 35">
            <a:extLst>
              <a:ext uri="{FF2B5EF4-FFF2-40B4-BE49-F238E27FC236}">
                <a16:creationId xmlns:a16="http://schemas.microsoft.com/office/drawing/2014/main" id="{2FC8E64D-6E2B-412A-8B1E-8B8020D44496}"/>
              </a:ext>
            </a:extLst>
          </p:cNvPr>
          <p:cNvSpPr/>
          <p:nvPr/>
        </p:nvSpPr>
        <p:spPr>
          <a:xfrm>
            <a:off x="3498972" y="4425898"/>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Multiplication Sign 39">
            <a:extLst>
              <a:ext uri="{FF2B5EF4-FFF2-40B4-BE49-F238E27FC236}">
                <a16:creationId xmlns:a16="http://schemas.microsoft.com/office/drawing/2014/main" id="{E59B3258-E2A5-4CDE-A1B9-ECAA3502F6DE}"/>
              </a:ext>
            </a:extLst>
          </p:cNvPr>
          <p:cNvSpPr/>
          <p:nvPr/>
        </p:nvSpPr>
        <p:spPr>
          <a:xfrm>
            <a:off x="4673569" y="4183854"/>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2" name="Multiplication Sign 41">
            <a:extLst>
              <a:ext uri="{FF2B5EF4-FFF2-40B4-BE49-F238E27FC236}">
                <a16:creationId xmlns:a16="http://schemas.microsoft.com/office/drawing/2014/main" id="{2FC2D6A9-5053-46B7-AED1-7B37CC5F66A1}"/>
              </a:ext>
            </a:extLst>
          </p:cNvPr>
          <p:cNvSpPr/>
          <p:nvPr/>
        </p:nvSpPr>
        <p:spPr>
          <a:xfrm>
            <a:off x="3582955" y="2864012"/>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Multiplication Sign 45">
            <a:extLst>
              <a:ext uri="{FF2B5EF4-FFF2-40B4-BE49-F238E27FC236}">
                <a16:creationId xmlns:a16="http://schemas.microsoft.com/office/drawing/2014/main" id="{449F11BF-764A-48D1-85A7-42491FC73DE9}"/>
              </a:ext>
            </a:extLst>
          </p:cNvPr>
          <p:cNvSpPr/>
          <p:nvPr/>
        </p:nvSpPr>
        <p:spPr>
          <a:xfrm>
            <a:off x="5044071" y="3707509"/>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Rectangle 3">
            <a:extLst>
              <a:ext uri="{FF2B5EF4-FFF2-40B4-BE49-F238E27FC236}">
                <a16:creationId xmlns:a16="http://schemas.microsoft.com/office/drawing/2014/main" id="{2088919A-039D-4221-BB63-EE17F36859A6}"/>
              </a:ext>
            </a:extLst>
          </p:cNvPr>
          <p:cNvSpPr/>
          <p:nvPr/>
        </p:nvSpPr>
        <p:spPr>
          <a:xfrm rot="1394935">
            <a:off x="2596916" y="2003143"/>
            <a:ext cx="3160836" cy="885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437E72C-7047-4F95-910D-19D1E589F37D}"/>
                  </a:ext>
                </a:extLst>
              </p:cNvPr>
              <p:cNvSpPr txBox="1"/>
              <p:nvPr/>
            </p:nvSpPr>
            <p:spPr>
              <a:xfrm flipH="1">
                <a:off x="8044722" y="2633846"/>
                <a:ext cx="3129075" cy="172354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10≤</m:t>
                      </m:r>
                      <m:r>
                        <a:rPr lang="en-US" sz="2800" b="0" i="1" smtClean="0">
                          <a:latin typeface="Cambria Math" panose="02040503050406030204" pitchFamily="18" charset="0"/>
                        </a:rPr>
                        <m:t>𝑋</m:t>
                      </m:r>
                      <m:r>
                        <a:rPr lang="en-US" sz="2800" b="0" i="1" smtClean="0">
                          <a:latin typeface="Cambria Math" panose="02040503050406030204" pitchFamily="18" charset="0"/>
                        </a:rPr>
                        <m:t>≤20</m:t>
                      </m:r>
                    </m:oMath>
                    <m:oMath xmlns:m="http://schemas.openxmlformats.org/officeDocument/2006/math">
                      <m:r>
                        <a:rPr lang="en-US" sz="2800" b="0" i="1" smtClean="0">
                          <a:latin typeface="Cambria Math" panose="02040503050406030204" pitchFamily="18" charset="0"/>
                        </a:rPr>
                        <m:t>10≤</m:t>
                      </m:r>
                      <m:r>
                        <a:rPr lang="en-US" sz="2800" b="0" i="1" smtClean="0">
                          <a:latin typeface="Cambria Math" panose="02040503050406030204" pitchFamily="18" charset="0"/>
                        </a:rPr>
                        <m:t>𝑌</m:t>
                      </m:r>
                      <m:r>
                        <a:rPr lang="en-US" sz="2800" b="0" i="1" smtClean="0">
                          <a:latin typeface="Cambria Math" panose="02040503050406030204" pitchFamily="18" charset="0"/>
                        </a:rPr>
                        <m:t>≤30</m:t>
                      </m:r>
                    </m:oMath>
                  </m:oMathPara>
                </a14:m>
                <a:br>
                  <a:rPr lang="en-US" sz="2800" b="0" dirty="0"/>
                </a:br>
                <a14:m>
                  <m:oMath xmlns:m="http://schemas.openxmlformats.org/officeDocument/2006/math">
                    <m:r>
                      <a:rPr lang="en-US" sz="2800" b="0" i="1" smtClean="0">
                        <a:latin typeface="Cambria Math" panose="02040503050406030204" pitchFamily="18" charset="0"/>
                      </a:rPr>
                      <m:t>𝑋</m:t>
                    </m:r>
                    <m:r>
                      <a:rPr lang="en-US" sz="2800" b="0" i="1" smtClean="0">
                        <a:latin typeface="Cambria Math" panose="02040503050406030204" pitchFamily="18" charset="0"/>
                      </a:rPr>
                      <m:t>+2∗</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0" smtClean="0">
                        <a:latin typeface="Cambria Math" panose="02040503050406030204" pitchFamily="18" charset="0"/>
                      </a:rPr>
                      <m:t>6</m:t>
                    </m:r>
                  </m:oMath>
                </a14:m>
                <a:r>
                  <a:rPr lang="en-US" sz="2800" dirty="0"/>
                  <a:t>7</a:t>
                </a:r>
                <a:br>
                  <a:rPr lang="en-US" sz="2800" dirty="0"/>
                </a:br>
                <a:r>
                  <a:rPr lang="en-US" sz="2800" dirty="0"/>
                  <a:t>3*</a:t>
                </a:r>
                <a14:m>
                  <m:oMath xmlns:m="http://schemas.openxmlformats.org/officeDocument/2006/math">
                    <m:r>
                      <a:rPr lang="en-US" sz="2800" b="0" i="1" smtClean="0">
                        <a:latin typeface="Cambria Math" panose="02040503050406030204" pitchFamily="18" charset="0"/>
                      </a:rPr>
                      <m:t>𝑋</m:t>
                    </m:r>
                    <m:r>
                      <a:rPr lang="en-US" sz="2800" b="0" i="1" smtClean="0">
                        <a:latin typeface="Cambria Math" panose="02040503050406030204" pitchFamily="18" charset="0"/>
                      </a:rPr>
                      <m:t> −</m:t>
                    </m:r>
                    <m:r>
                      <a:rPr lang="en-US" sz="2800" b="0" i="1" smtClean="0">
                        <a:latin typeface="Cambria Math" panose="02040503050406030204" pitchFamily="18" charset="0"/>
                      </a:rPr>
                      <m:t>𝑌</m:t>
                    </m:r>
                    <m:r>
                      <a:rPr lang="en-US" sz="2800" b="0" i="1" smtClean="0">
                        <a:latin typeface="Cambria Math" panose="02040503050406030204" pitchFamily="18" charset="0"/>
                      </a:rPr>
                      <m:t>≤55</m:t>
                    </m:r>
                  </m:oMath>
                </a14:m>
                <a:endParaRPr lang="en-US" sz="2800" dirty="0"/>
              </a:p>
            </p:txBody>
          </p:sp>
        </mc:Choice>
        <mc:Fallback xmlns="">
          <p:sp>
            <p:nvSpPr>
              <p:cNvPr id="49" name="TextBox 48">
                <a:extLst>
                  <a:ext uri="{FF2B5EF4-FFF2-40B4-BE49-F238E27FC236}">
                    <a16:creationId xmlns:a16="http://schemas.microsoft.com/office/drawing/2014/main" id="{9437E72C-7047-4F95-910D-19D1E589F37D}"/>
                  </a:ext>
                </a:extLst>
              </p:cNvPr>
              <p:cNvSpPr txBox="1">
                <a:spLocks noRot="1" noChangeAspect="1" noMove="1" noResize="1" noEditPoints="1" noAdjustHandles="1" noChangeArrowheads="1" noChangeShapeType="1" noTextEdit="1"/>
              </p:cNvSpPr>
              <p:nvPr/>
            </p:nvSpPr>
            <p:spPr>
              <a:xfrm flipH="1">
                <a:off x="8044722" y="2633846"/>
                <a:ext cx="3129075" cy="1723549"/>
              </a:xfrm>
              <a:prstGeom prst="rect">
                <a:avLst/>
              </a:prstGeom>
              <a:blipFill>
                <a:blip r:embed="rId4"/>
                <a:stretch>
                  <a:fillRect r="-390" b="-12014"/>
                </a:stretch>
              </a:blipFill>
            </p:spPr>
            <p:txBody>
              <a:bodyPr/>
              <a:lstStyle/>
              <a:p>
                <a:r>
                  <a:rPr lang="en-US">
                    <a:noFill/>
                  </a:rPr>
                  <a:t> </a:t>
                </a:r>
              </a:p>
            </p:txBody>
          </p:sp>
        </mc:Fallback>
      </mc:AlternateContent>
      <p:sp>
        <p:nvSpPr>
          <p:cNvPr id="38" name="Multiplication Sign 37">
            <a:extLst>
              <a:ext uri="{FF2B5EF4-FFF2-40B4-BE49-F238E27FC236}">
                <a16:creationId xmlns:a16="http://schemas.microsoft.com/office/drawing/2014/main" id="{804E218C-48AF-4153-B2C8-840F69015758}"/>
              </a:ext>
            </a:extLst>
          </p:cNvPr>
          <p:cNvSpPr/>
          <p:nvPr/>
        </p:nvSpPr>
        <p:spPr>
          <a:xfrm>
            <a:off x="4386203" y="3101942"/>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Rectangle 4">
            <a:extLst>
              <a:ext uri="{FF2B5EF4-FFF2-40B4-BE49-F238E27FC236}">
                <a16:creationId xmlns:a16="http://schemas.microsoft.com/office/drawing/2014/main" id="{769E68D5-2172-4212-A1E6-B27147C02587}"/>
              </a:ext>
            </a:extLst>
          </p:cNvPr>
          <p:cNvSpPr/>
          <p:nvPr/>
        </p:nvSpPr>
        <p:spPr>
          <a:xfrm rot="5400000">
            <a:off x="369057" y="3583561"/>
            <a:ext cx="3160836" cy="885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59118601-7474-48C3-AE5A-59493010E743}"/>
              </a:ext>
            </a:extLst>
          </p:cNvPr>
          <p:cNvSpPr/>
          <p:nvPr/>
        </p:nvSpPr>
        <p:spPr>
          <a:xfrm>
            <a:off x="2429734" y="2402545"/>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Multiplication Sign 43">
            <a:extLst>
              <a:ext uri="{FF2B5EF4-FFF2-40B4-BE49-F238E27FC236}">
                <a16:creationId xmlns:a16="http://schemas.microsoft.com/office/drawing/2014/main" id="{5080CD56-A006-4777-A0DC-82684E27B327}"/>
              </a:ext>
            </a:extLst>
          </p:cNvPr>
          <p:cNvSpPr/>
          <p:nvPr/>
        </p:nvSpPr>
        <p:spPr>
          <a:xfrm>
            <a:off x="2413766" y="4303041"/>
            <a:ext cx="438539" cy="47586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691404051"/>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6B64F4-CC12-4490-8642-7D4EBC04D70A}"/>
              </a:ext>
            </a:extLst>
          </p:cNvPr>
          <p:cNvSpPr txBox="1"/>
          <p:nvPr/>
        </p:nvSpPr>
        <p:spPr>
          <a:xfrm>
            <a:off x="933061" y="1690688"/>
            <a:ext cx="3545633" cy="4524315"/>
          </a:xfrm>
          <a:prstGeom prst="rect">
            <a:avLst/>
          </a:prstGeom>
          <a:noFill/>
        </p:spPr>
        <p:txBody>
          <a:bodyPr wrap="square" lIns="91440" tIns="45720" rIns="91440" bIns="45720" rtlCol="0" anchor="t">
            <a:spAutoFit/>
          </a:bodyPr>
          <a:lstStyle/>
          <a:p>
            <a:r>
              <a:rPr lang="en-US" b="0">
                <a:solidFill>
                  <a:srgbClr val="0000FF"/>
                </a:solidFill>
                <a:effectLst/>
                <a:latin typeface="Consolas"/>
              </a:rPr>
              <a:t>int</a:t>
            </a:r>
            <a:r>
              <a:rPr lang="en-US" b="0">
                <a:solidFill>
                  <a:srgbClr val="000000"/>
                </a:solidFill>
                <a:effectLst/>
                <a:latin typeface="Consolas"/>
              </a:rPr>
              <a:t> a[</a:t>
            </a:r>
            <a:r>
              <a:rPr lang="en-US" b="0">
                <a:solidFill>
                  <a:srgbClr val="098658"/>
                </a:solidFill>
                <a:effectLst/>
                <a:latin typeface="Consolas"/>
              </a:rPr>
              <a:t>10</a:t>
            </a:r>
            <a:r>
              <a:rPr lang="en-US" b="0">
                <a:solidFill>
                  <a:srgbClr val="000000"/>
                </a:solidFill>
                <a:effectLst/>
                <a:latin typeface="Consolas"/>
              </a:rPr>
              <a:t>];</a:t>
            </a:r>
          </a:p>
          <a:p>
            <a:br>
              <a:rPr lang="en-US" b="0">
                <a:effectLst/>
                <a:latin typeface="Consolas" panose="020B0609020204030204" pitchFamily="49" charset="0"/>
              </a:rPr>
            </a:br>
            <a:r>
              <a:rPr lang="en-US" b="0">
                <a:solidFill>
                  <a:srgbClr val="0000FF"/>
                </a:solidFill>
                <a:effectLst/>
                <a:latin typeface="Consolas"/>
              </a:rPr>
              <a:t>int</a:t>
            </a:r>
            <a:r>
              <a:rPr lang="en-US" b="0">
                <a:solidFill>
                  <a:srgbClr val="000000"/>
                </a:solidFill>
                <a:effectLst/>
                <a:latin typeface="Consolas"/>
              </a:rPr>
              <a:t> f(</a:t>
            </a:r>
            <a:r>
              <a:rPr lang="en-US" b="0">
                <a:solidFill>
                  <a:srgbClr val="0000FF"/>
                </a:solidFill>
                <a:effectLst/>
                <a:latin typeface="Consolas"/>
              </a:rPr>
              <a:t>int</a:t>
            </a:r>
            <a:r>
              <a:rPr lang="en-US" b="0">
                <a:solidFill>
                  <a:srgbClr val="000000"/>
                </a:solidFill>
                <a:effectLst/>
                <a:latin typeface="Consolas"/>
              </a:rPr>
              <a:t> x, </a:t>
            </a:r>
            <a:r>
              <a:rPr lang="en-US" b="0">
                <a:solidFill>
                  <a:srgbClr val="0000FF"/>
                </a:solidFill>
                <a:effectLst/>
                <a:latin typeface="Consolas"/>
              </a:rPr>
              <a:t>int</a:t>
            </a:r>
            <a:r>
              <a:rPr lang="en-US" b="0">
                <a:solidFill>
                  <a:srgbClr val="000000"/>
                </a:solidFill>
                <a:effectLst/>
                <a:latin typeface="Consolas"/>
              </a:rPr>
              <a:t> y)</a:t>
            </a:r>
          </a:p>
          <a:p>
            <a:r>
              <a:rPr lang="en-US" b="0">
                <a:solidFill>
                  <a:srgbClr val="000000"/>
                </a:solidFill>
                <a:effectLst/>
                <a:latin typeface="Consolas"/>
              </a:rPr>
              <a:t>{</a:t>
            </a:r>
          </a:p>
          <a:p>
            <a:r>
              <a:rPr lang="en-US" b="0">
                <a:solidFill>
                  <a:srgbClr val="000000"/>
                </a:solidFill>
                <a:effectLst/>
                <a:latin typeface="Consolas"/>
              </a:rPr>
              <a:t>    </a:t>
            </a:r>
            <a:r>
              <a:rPr lang="en-US" b="0">
                <a:solidFill>
                  <a:srgbClr val="0000FF"/>
                </a:solidFill>
                <a:effectLst/>
                <a:latin typeface="Consolas"/>
              </a:rPr>
              <a:t>if</a:t>
            </a:r>
            <a:r>
              <a:rPr lang="en-US" b="0">
                <a:solidFill>
                  <a:srgbClr val="000000"/>
                </a:solidFill>
                <a:effectLst/>
                <a:latin typeface="Consolas"/>
              </a:rPr>
              <a:t> (x &gt; y)</a:t>
            </a:r>
          </a:p>
          <a:p>
            <a:r>
              <a:rPr lang="en-US" b="0">
                <a:solidFill>
                  <a:srgbClr val="000000"/>
                </a:solidFill>
                <a:effectLst/>
                <a:latin typeface="Consolas"/>
              </a:rPr>
              <a:t>        </a:t>
            </a:r>
            <a:r>
              <a:rPr lang="en-US" b="0">
                <a:solidFill>
                  <a:srgbClr val="0000FF"/>
                </a:solidFill>
                <a:effectLst/>
                <a:latin typeface="Consolas"/>
              </a:rPr>
              <a:t>return</a:t>
            </a:r>
            <a:r>
              <a:rPr lang="en-US" b="0">
                <a:solidFill>
                  <a:srgbClr val="000000"/>
                </a:solidFill>
                <a:effectLst/>
                <a:latin typeface="Consolas"/>
              </a:rPr>
              <a:t> f(y, x);</a:t>
            </a:r>
          </a:p>
          <a:p>
            <a:br>
              <a:rPr lang="en-US" b="0">
                <a:effectLst/>
                <a:latin typeface="Consolas" panose="020B0609020204030204" pitchFamily="49" charset="0"/>
              </a:rPr>
            </a:br>
            <a:r>
              <a:rPr lang="en-US" b="0">
                <a:solidFill>
                  <a:srgbClr val="000000"/>
                </a:solidFill>
                <a:effectLst/>
                <a:latin typeface="Consolas"/>
              </a:rPr>
              <a:t>    </a:t>
            </a:r>
            <a:r>
              <a:rPr lang="en-US" b="0">
                <a:solidFill>
                  <a:srgbClr val="0000FF"/>
                </a:solidFill>
                <a:effectLst/>
                <a:latin typeface="Consolas"/>
              </a:rPr>
              <a:t>if</a:t>
            </a:r>
            <a:r>
              <a:rPr lang="en-US" b="0">
                <a:solidFill>
                  <a:srgbClr val="000000"/>
                </a:solidFill>
                <a:effectLst/>
                <a:latin typeface="Consolas"/>
              </a:rPr>
              <a:t> (x &lt;</a:t>
            </a:r>
            <a:r>
              <a:rPr lang="en-US">
                <a:solidFill>
                  <a:srgbClr val="000000"/>
                </a:solidFill>
                <a:latin typeface="Consolas"/>
              </a:rPr>
              <a:t> </a:t>
            </a:r>
            <a:r>
              <a:rPr lang="en-US" b="0">
                <a:solidFill>
                  <a:srgbClr val="098658"/>
                </a:solidFill>
                <a:effectLst/>
                <a:latin typeface="Consolas"/>
              </a:rPr>
              <a:t>0</a:t>
            </a:r>
            <a:r>
              <a:rPr lang="en-US" b="0">
                <a:solidFill>
                  <a:srgbClr val="000000"/>
                </a:solidFill>
                <a:effectLst/>
                <a:latin typeface="Consolas"/>
              </a:rPr>
              <a:t>)</a:t>
            </a:r>
          </a:p>
          <a:p>
            <a:r>
              <a:rPr lang="en-US" b="0">
                <a:solidFill>
                  <a:srgbClr val="000000"/>
                </a:solidFill>
                <a:effectLst/>
                <a:latin typeface="Consolas"/>
              </a:rPr>
              <a:t>        </a:t>
            </a:r>
            <a:r>
              <a:rPr lang="en-US" b="0">
                <a:solidFill>
                  <a:srgbClr val="0000FF"/>
                </a:solidFill>
                <a:effectLst/>
                <a:latin typeface="Consolas"/>
              </a:rPr>
              <a:t>return</a:t>
            </a:r>
            <a:r>
              <a:rPr lang="en-US" b="0">
                <a:solidFill>
                  <a:srgbClr val="000000"/>
                </a:solidFill>
                <a:effectLst/>
                <a:latin typeface="Consolas"/>
              </a:rPr>
              <a:t> -</a:t>
            </a:r>
            <a:r>
              <a:rPr lang="en-US" b="0">
                <a:solidFill>
                  <a:srgbClr val="098658"/>
                </a:solidFill>
                <a:effectLst/>
                <a:latin typeface="Consolas"/>
              </a:rPr>
              <a:t>1</a:t>
            </a:r>
            <a:r>
              <a:rPr lang="en-US" b="0">
                <a:solidFill>
                  <a:srgbClr val="000000"/>
                </a:solidFill>
                <a:effectLst/>
                <a:latin typeface="Consolas"/>
              </a:rPr>
              <a:t>;</a:t>
            </a:r>
          </a:p>
          <a:p>
            <a:br>
              <a:rPr lang="en-US" b="0">
                <a:effectLst/>
                <a:latin typeface="Consolas" panose="020B0609020204030204" pitchFamily="49" charset="0"/>
              </a:rPr>
            </a:br>
            <a:r>
              <a:rPr lang="en-US" b="0">
                <a:solidFill>
                  <a:srgbClr val="000000"/>
                </a:solidFill>
                <a:effectLst/>
                <a:latin typeface="Consolas"/>
              </a:rPr>
              <a:t>    </a:t>
            </a:r>
            <a:r>
              <a:rPr lang="en-US" b="0">
                <a:solidFill>
                  <a:srgbClr val="0000FF"/>
                </a:solidFill>
                <a:effectLst/>
                <a:latin typeface="Consolas"/>
              </a:rPr>
              <a:t>if</a:t>
            </a:r>
            <a:r>
              <a:rPr lang="en-US" b="0">
                <a:solidFill>
                  <a:srgbClr val="000000"/>
                </a:solidFill>
                <a:effectLst/>
                <a:latin typeface="Consolas"/>
              </a:rPr>
              <a:t> (y + x</a:t>
            </a:r>
            <a:r>
              <a:rPr lang="en-US">
                <a:solidFill>
                  <a:srgbClr val="000000"/>
                </a:solidFill>
                <a:latin typeface="Consolas"/>
              </a:rPr>
              <a:t> &gt;</a:t>
            </a:r>
            <a:r>
              <a:rPr lang="en-US" b="0">
                <a:solidFill>
                  <a:srgbClr val="000000"/>
                </a:solidFill>
                <a:effectLst/>
                <a:latin typeface="Consolas"/>
              </a:rPr>
              <a:t> </a:t>
            </a:r>
            <a:r>
              <a:rPr lang="en-US">
                <a:solidFill>
                  <a:srgbClr val="098658"/>
                </a:solidFill>
                <a:latin typeface="Consolas"/>
              </a:rPr>
              <a:t>9</a:t>
            </a:r>
            <a:r>
              <a:rPr lang="en-US" b="0">
                <a:solidFill>
                  <a:srgbClr val="000000"/>
                </a:solidFill>
                <a:effectLst/>
                <a:latin typeface="Consolas"/>
              </a:rPr>
              <a:t>)</a:t>
            </a:r>
          </a:p>
          <a:p>
            <a:r>
              <a:rPr lang="en-US" b="0">
                <a:solidFill>
                  <a:srgbClr val="000000"/>
                </a:solidFill>
                <a:effectLst/>
                <a:latin typeface="Consolas"/>
              </a:rPr>
              <a:t>        </a:t>
            </a:r>
            <a:r>
              <a:rPr lang="en-US" b="0">
                <a:solidFill>
                  <a:srgbClr val="0000FF"/>
                </a:solidFill>
                <a:effectLst/>
                <a:latin typeface="Consolas"/>
              </a:rPr>
              <a:t>return</a:t>
            </a:r>
            <a:r>
              <a:rPr lang="en-US" b="0">
                <a:solidFill>
                  <a:srgbClr val="000000"/>
                </a:solidFill>
                <a:effectLst/>
                <a:latin typeface="Consolas"/>
              </a:rPr>
              <a:t> </a:t>
            </a:r>
            <a:r>
              <a:rPr lang="en-US" b="0">
                <a:solidFill>
                  <a:srgbClr val="098658"/>
                </a:solidFill>
                <a:effectLst/>
                <a:latin typeface="Consolas"/>
              </a:rPr>
              <a:t>0</a:t>
            </a:r>
            <a:r>
              <a:rPr lang="en-US" b="0">
                <a:solidFill>
                  <a:srgbClr val="000000"/>
                </a:solidFill>
                <a:effectLst/>
                <a:latin typeface="Consolas"/>
              </a:rPr>
              <a:t>;</a:t>
            </a:r>
          </a:p>
          <a:p>
            <a:br>
              <a:rPr lang="en-US" b="0">
                <a:effectLst/>
                <a:latin typeface="Consolas" panose="020B0609020204030204" pitchFamily="49" charset="0"/>
              </a:rPr>
            </a:br>
            <a:r>
              <a:rPr lang="en-US" b="0">
                <a:solidFill>
                  <a:srgbClr val="000000"/>
                </a:solidFill>
                <a:effectLst/>
                <a:latin typeface="Consolas"/>
              </a:rPr>
              <a:t>    </a:t>
            </a:r>
            <a:r>
              <a:rPr lang="en-US" b="0">
                <a:solidFill>
                  <a:srgbClr val="0000FF"/>
                </a:solidFill>
                <a:effectLst/>
                <a:latin typeface="Consolas"/>
              </a:rPr>
              <a:t>return</a:t>
            </a:r>
            <a:r>
              <a:rPr lang="en-US" b="0">
                <a:solidFill>
                  <a:srgbClr val="000000"/>
                </a:solidFill>
                <a:effectLst/>
                <a:latin typeface="Consolas"/>
              </a:rPr>
              <a:t> a[y - x];</a:t>
            </a:r>
          </a:p>
          <a:p>
            <a:r>
              <a:rPr lang="en-US" b="0">
                <a:solidFill>
                  <a:srgbClr val="000000"/>
                </a:solidFill>
                <a:effectLst/>
                <a:latin typeface="Consolas"/>
              </a:rPr>
              <a:t>}</a:t>
            </a:r>
          </a:p>
          <a:p>
            <a:endParaRPr lang="en-US" dirty="0"/>
          </a:p>
        </p:txBody>
      </p:sp>
      <p:sp>
        <p:nvSpPr>
          <p:cNvPr id="2" name="Title 1">
            <a:extLst>
              <a:ext uri="{FF2B5EF4-FFF2-40B4-BE49-F238E27FC236}">
                <a16:creationId xmlns:a16="http://schemas.microsoft.com/office/drawing/2014/main" id="{304D168C-FBAB-45B1-AE48-0C778B3A16C8}"/>
              </a:ext>
            </a:extLst>
          </p:cNvPr>
          <p:cNvSpPr>
            <a:spLocks noGrp="1"/>
          </p:cNvSpPr>
          <p:nvPr>
            <p:ph type="title"/>
          </p:nvPr>
        </p:nvSpPr>
        <p:spPr/>
        <p:txBody>
          <a:bodyPr/>
          <a:lstStyle/>
          <a:p>
            <a:r>
              <a:rPr lang="en-US" dirty="0"/>
              <a:t>Queries</a:t>
            </a:r>
          </a:p>
        </p:txBody>
      </p:sp>
      <p:sp>
        <p:nvSpPr>
          <p:cNvPr id="3" name="Content Placeholder 2">
            <a:extLst>
              <a:ext uri="{FF2B5EF4-FFF2-40B4-BE49-F238E27FC236}">
                <a16:creationId xmlns:a16="http://schemas.microsoft.com/office/drawing/2014/main" id="{61E5150C-1480-422F-9E01-08FAFF5FFC21}"/>
              </a:ext>
            </a:extLst>
          </p:cNvPr>
          <p:cNvSpPr>
            <a:spLocks noGrp="1"/>
          </p:cNvSpPr>
          <p:nvPr>
            <p:ph idx="1"/>
          </p:nvPr>
        </p:nvSpPr>
        <p:spPr>
          <a:xfrm>
            <a:off x="5679234" y="234496"/>
            <a:ext cx="5634135" cy="3063875"/>
          </a:xfrm>
        </p:spPr>
        <p:txBody>
          <a:bodyPr>
            <a:normAutofit lnSpcReduction="10000"/>
          </a:bodyPr>
          <a:lstStyle/>
          <a:p>
            <a:pPr marL="0" indent="0">
              <a:buNone/>
            </a:pPr>
            <a:r>
              <a:rPr lang="en-US" dirty="0"/>
              <a:t>Given:</a:t>
            </a:r>
            <a:br>
              <a:rPr lang="en-US" dirty="0"/>
            </a:br>
            <a:endParaRPr lang="en-US" b="0" dirty="0"/>
          </a:p>
          <a:p>
            <a:pPr marL="0" indent="0">
              <a:buNone/>
            </a:pPr>
            <a:br>
              <a:rPr lang="en-US" dirty="0"/>
            </a:br>
            <a:endParaRPr lang="en-US" dirty="0"/>
          </a:p>
          <a:p>
            <a:pPr marL="0" indent="0">
              <a:buNone/>
            </a:pPr>
            <a:r>
              <a:rPr lang="en-US" dirty="0"/>
              <a:t>is</a:t>
            </a:r>
          </a:p>
          <a:p>
            <a:pPr marL="0" indent="0">
              <a:buNone/>
            </a:pPr>
            <a:br>
              <a:rPr lang="en-US" dirty="0"/>
            </a:br>
            <a:r>
              <a:rPr lang="en-US" dirty="0"/>
              <a:t>true?</a:t>
            </a:r>
          </a:p>
        </p:txBody>
      </p:sp>
      <p:sp>
        <p:nvSpPr>
          <p:cNvPr id="5" name="Oval 4">
            <a:extLst>
              <a:ext uri="{FF2B5EF4-FFF2-40B4-BE49-F238E27FC236}">
                <a16:creationId xmlns:a16="http://schemas.microsoft.com/office/drawing/2014/main" id="{FC8D020A-ACFE-4257-AABA-30C5E972AC7C}"/>
              </a:ext>
            </a:extLst>
          </p:cNvPr>
          <p:cNvSpPr/>
          <p:nvPr/>
        </p:nvSpPr>
        <p:spPr>
          <a:xfrm>
            <a:off x="2304661" y="5243804"/>
            <a:ext cx="1371600" cy="3993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8222235-E0E2-49DF-8D28-2C483EAF1F01}"/>
              </a:ext>
            </a:extLst>
          </p:cNvPr>
          <p:cNvSpPr/>
          <p:nvPr/>
        </p:nvSpPr>
        <p:spPr>
          <a:xfrm rot="7747298">
            <a:off x="7363284" y="3687590"/>
            <a:ext cx="1122101" cy="3583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217C77C-256F-4B8C-A81C-A0EB13667D6E}"/>
              </a:ext>
            </a:extLst>
          </p:cNvPr>
          <p:cNvSpPr/>
          <p:nvPr/>
        </p:nvSpPr>
        <p:spPr>
          <a:xfrm rot="2846014">
            <a:off x="8984098" y="3653604"/>
            <a:ext cx="1122101" cy="3583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72B319-27F8-4DC5-A3CD-23C5046FA1C0}"/>
                  </a:ext>
                </a:extLst>
              </p:cNvPr>
              <p:cNvSpPr txBox="1"/>
              <p:nvPr/>
            </p:nvSpPr>
            <p:spPr>
              <a:xfrm>
                <a:off x="4946368" y="4435184"/>
                <a:ext cx="3470987" cy="2246769"/>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oMath>
                  </m:oMathPara>
                </a14:m>
                <a:endParaRPr lang="en-US" sz="2800" b="0" dirty="0"/>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≥0</m:t>
                      </m:r>
                    </m:oMath>
                  </m:oMathPara>
                </a14:m>
                <a:br>
                  <a:rPr lang="en-US" sz="2800" dirty="0"/>
                </a:br>
                <a:endParaRPr lang="en-US" sz="2800" dirty="0"/>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≤9</m:t>
                      </m:r>
                    </m:oMath>
                  </m:oMathPara>
                </a14:m>
                <a:endParaRPr lang="en-US" sz="2800" b="0" dirty="0"/>
              </a:p>
              <a:p>
                <a:pPr marL="0" indent="0">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1" i="1" smtClean="0">
                          <a:latin typeface="Cambria Math" panose="02040503050406030204" pitchFamily="18" charset="0"/>
                        </a:rPr>
                        <m:t> −</m:t>
                      </m:r>
                      <m:r>
                        <a:rPr lang="en-US" sz="2800" b="1" i="1" smtClean="0">
                          <a:latin typeface="Cambria Math" panose="02040503050406030204" pitchFamily="18" charset="0"/>
                        </a:rPr>
                        <m:t>𝒙</m:t>
                      </m:r>
                      <m:r>
                        <a:rPr lang="en-US" sz="2800" b="1" i="1" smtClean="0">
                          <a:latin typeface="Cambria Math" panose="02040503050406030204" pitchFamily="18" charset="0"/>
                        </a:rPr>
                        <m:t>&lt;</m:t>
                      </m:r>
                      <m:r>
                        <a:rPr lang="en-US" sz="2800" b="1" i="1" smtClean="0">
                          <a:latin typeface="Cambria Math" panose="02040503050406030204" pitchFamily="18" charset="0"/>
                        </a:rPr>
                        <m:t>𝟎</m:t>
                      </m:r>
                    </m:oMath>
                  </m:oMathPara>
                </a14:m>
                <a:endParaRPr lang="en-US" sz="2800" b="1" dirty="0"/>
              </a:p>
              <a:p>
                <a:pPr marL="0" indent="0" algn="ctr">
                  <a:buNone/>
                </a:pPr>
                <a:r>
                  <a:rPr lang="en-US" sz="2800" dirty="0"/>
                  <a:t>Satisfiable?</a:t>
                </a:r>
                <a:endParaRPr lang="en-US" sz="2800" b="0" dirty="0"/>
              </a:p>
            </p:txBody>
          </p:sp>
        </mc:Choice>
        <mc:Fallback xmlns="">
          <p:sp>
            <p:nvSpPr>
              <p:cNvPr id="9" name="TextBox 8">
                <a:extLst>
                  <a:ext uri="{FF2B5EF4-FFF2-40B4-BE49-F238E27FC236}">
                    <a16:creationId xmlns:a16="http://schemas.microsoft.com/office/drawing/2014/main" id="{1E72B319-27F8-4DC5-A3CD-23C5046FA1C0}"/>
                  </a:ext>
                </a:extLst>
              </p:cNvPr>
              <p:cNvSpPr txBox="1">
                <a:spLocks noRot="1" noChangeAspect="1" noMove="1" noResize="1" noEditPoints="1" noAdjustHandles="1" noChangeArrowheads="1" noChangeShapeType="1" noTextEdit="1"/>
              </p:cNvSpPr>
              <p:nvPr/>
            </p:nvSpPr>
            <p:spPr>
              <a:xfrm>
                <a:off x="4946368" y="4435184"/>
                <a:ext cx="3470987" cy="2246769"/>
              </a:xfrm>
              <a:prstGeom prst="rect">
                <a:avLst/>
              </a:prstGeom>
              <a:blipFill>
                <a:blip r:embed="rId3"/>
                <a:stretch>
                  <a:fillRect b="-7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3216838-F4D0-42D6-930D-62D55E9E68F5}"/>
                  </a:ext>
                </a:extLst>
              </p:cNvPr>
              <p:cNvSpPr txBox="1"/>
              <p:nvPr/>
            </p:nvSpPr>
            <p:spPr>
              <a:xfrm>
                <a:off x="8417355" y="4435184"/>
                <a:ext cx="3470987" cy="2246769"/>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oMath>
                  </m:oMathPara>
                </a14:m>
                <a:endParaRPr lang="en-US" sz="2800" b="0" dirty="0"/>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≥0</m:t>
                      </m:r>
                    </m:oMath>
                  </m:oMathPara>
                </a14:m>
                <a:br>
                  <a:rPr lang="en-US" sz="2800" dirty="0"/>
                </a:br>
                <a:endParaRPr lang="en-US" sz="2800" dirty="0"/>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≤9</m:t>
                      </m:r>
                    </m:oMath>
                  </m:oMathPara>
                </a14:m>
                <a:endParaRPr lang="en-US" sz="2800" b="0" dirty="0"/>
              </a:p>
              <a:p>
                <a:pPr marL="0" indent="0">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1" i="1" smtClean="0">
                          <a:latin typeface="Cambria Math" panose="02040503050406030204" pitchFamily="18" charset="0"/>
                        </a:rPr>
                        <m:t> −</m:t>
                      </m:r>
                      <m:r>
                        <a:rPr lang="en-US" sz="2800" b="1" i="1" smtClean="0">
                          <a:latin typeface="Cambria Math" panose="02040503050406030204" pitchFamily="18" charset="0"/>
                        </a:rPr>
                        <m:t>𝒙</m:t>
                      </m:r>
                      <m:r>
                        <a:rPr lang="en-US" sz="2800" b="1" i="1" smtClean="0">
                          <a:latin typeface="Cambria Math" panose="02040503050406030204" pitchFamily="18" charset="0"/>
                        </a:rPr>
                        <m:t>&gt;</m:t>
                      </m:r>
                      <m:r>
                        <a:rPr lang="en-US" sz="2800" b="1" i="1" smtClean="0">
                          <a:latin typeface="Cambria Math" panose="02040503050406030204" pitchFamily="18" charset="0"/>
                        </a:rPr>
                        <m:t>𝟗</m:t>
                      </m:r>
                    </m:oMath>
                  </m:oMathPara>
                </a14:m>
                <a:endParaRPr lang="en-US" sz="2800" b="1" dirty="0"/>
              </a:p>
              <a:p>
                <a:pPr marL="0" indent="0" algn="ctr">
                  <a:buNone/>
                </a:pPr>
                <a:r>
                  <a:rPr lang="en-US" sz="2800" b="0" dirty="0"/>
                  <a:t>Satisfiable?</a:t>
                </a:r>
              </a:p>
            </p:txBody>
          </p:sp>
        </mc:Choice>
        <mc:Fallback xmlns="">
          <p:sp>
            <p:nvSpPr>
              <p:cNvPr id="11" name="TextBox 10">
                <a:extLst>
                  <a:ext uri="{FF2B5EF4-FFF2-40B4-BE49-F238E27FC236}">
                    <a16:creationId xmlns:a16="http://schemas.microsoft.com/office/drawing/2014/main" id="{C3216838-F4D0-42D6-930D-62D55E9E68F5}"/>
                  </a:ext>
                </a:extLst>
              </p:cNvPr>
              <p:cNvSpPr txBox="1">
                <a:spLocks noRot="1" noChangeAspect="1" noMove="1" noResize="1" noEditPoints="1" noAdjustHandles="1" noChangeArrowheads="1" noChangeShapeType="1" noTextEdit="1"/>
              </p:cNvSpPr>
              <p:nvPr/>
            </p:nvSpPr>
            <p:spPr>
              <a:xfrm>
                <a:off x="8417355" y="4435184"/>
                <a:ext cx="3470987" cy="2246769"/>
              </a:xfrm>
              <a:prstGeom prst="rect">
                <a:avLst/>
              </a:prstGeom>
              <a:blipFill>
                <a:blip r:embed="rId4"/>
                <a:stretch>
                  <a:fillRect b="-7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DA30BD-BC14-4117-A8E5-F64086A3A3B1}"/>
                  </a:ext>
                </a:extLst>
              </p:cNvPr>
              <p:cNvSpPr txBox="1"/>
              <p:nvPr/>
            </p:nvSpPr>
            <p:spPr>
              <a:xfrm>
                <a:off x="3858835" y="3195523"/>
                <a:ext cx="13716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oMath>
                  </m:oMathPara>
                </a14:m>
                <a:endParaRPr lang="en-US" sz="2800" dirty="0"/>
              </a:p>
            </p:txBody>
          </p:sp>
        </mc:Choice>
        <mc:Fallback xmlns="">
          <p:sp>
            <p:nvSpPr>
              <p:cNvPr id="12" name="TextBox 11">
                <a:extLst>
                  <a:ext uri="{FF2B5EF4-FFF2-40B4-BE49-F238E27FC236}">
                    <a16:creationId xmlns:a16="http://schemas.microsoft.com/office/drawing/2014/main" id="{EEDA30BD-BC14-4117-A8E5-F64086A3A3B1}"/>
                  </a:ext>
                </a:extLst>
              </p:cNvPr>
              <p:cNvSpPr txBox="1">
                <a:spLocks noRot="1" noChangeAspect="1" noMove="1" noResize="1" noEditPoints="1" noAdjustHandles="1" noChangeArrowheads="1" noChangeShapeType="1" noTextEdit="1"/>
              </p:cNvSpPr>
              <p:nvPr/>
            </p:nvSpPr>
            <p:spPr>
              <a:xfrm>
                <a:off x="3858835" y="3195523"/>
                <a:ext cx="137160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EF4C6EB-0105-4819-AEDB-2441416485C2}"/>
                  </a:ext>
                </a:extLst>
              </p:cNvPr>
              <p:cNvSpPr txBox="1"/>
              <p:nvPr/>
            </p:nvSpPr>
            <p:spPr>
              <a:xfrm>
                <a:off x="3798038" y="4010569"/>
                <a:ext cx="143239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≥0</m:t>
                      </m:r>
                    </m:oMath>
                  </m:oMathPara>
                </a14:m>
                <a:endParaRPr lang="en-US" sz="2800" dirty="0"/>
              </a:p>
            </p:txBody>
          </p:sp>
        </mc:Choice>
        <mc:Fallback xmlns="">
          <p:sp>
            <p:nvSpPr>
              <p:cNvPr id="13" name="TextBox 12">
                <a:extLst>
                  <a:ext uri="{FF2B5EF4-FFF2-40B4-BE49-F238E27FC236}">
                    <a16:creationId xmlns:a16="http://schemas.microsoft.com/office/drawing/2014/main" id="{4EF4C6EB-0105-4819-AEDB-2441416485C2}"/>
                  </a:ext>
                </a:extLst>
              </p:cNvPr>
              <p:cNvSpPr txBox="1">
                <a:spLocks noRot="1" noChangeAspect="1" noMove="1" noResize="1" noEditPoints="1" noAdjustHandles="1" noChangeArrowheads="1" noChangeShapeType="1" noTextEdit="1"/>
              </p:cNvSpPr>
              <p:nvPr/>
            </p:nvSpPr>
            <p:spPr>
              <a:xfrm>
                <a:off x="3798038" y="4010569"/>
                <a:ext cx="1432397"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B7653E-C7CC-462D-B595-FA4DE24145D0}"/>
                  </a:ext>
                </a:extLst>
              </p:cNvPr>
              <p:cNvSpPr txBox="1"/>
              <p:nvPr/>
            </p:nvSpPr>
            <p:spPr>
              <a:xfrm>
                <a:off x="3595735" y="4720584"/>
                <a:ext cx="1897799"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≤9</m:t>
                      </m:r>
                    </m:oMath>
                  </m:oMathPara>
                </a14:m>
                <a:endParaRPr lang="en-US" sz="2800" b="0" dirty="0"/>
              </a:p>
            </p:txBody>
          </p:sp>
        </mc:Choice>
        <mc:Fallback xmlns="">
          <p:sp>
            <p:nvSpPr>
              <p:cNvPr id="15" name="TextBox 14">
                <a:extLst>
                  <a:ext uri="{FF2B5EF4-FFF2-40B4-BE49-F238E27FC236}">
                    <a16:creationId xmlns:a16="http://schemas.microsoft.com/office/drawing/2014/main" id="{2AB7653E-C7CC-462D-B595-FA4DE24145D0}"/>
                  </a:ext>
                </a:extLst>
              </p:cNvPr>
              <p:cNvSpPr txBox="1">
                <a:spLocks noRot="1" noChangeAspect="1" noMove="1" noResize="1" noEditPoints="1" noAdjustHandles="1" noChangeArrowheads="1" noChangeShapeType="1" noTextEdit="1"/>
              </p:cNvSpPr>
              <p:nvPr/>
            </p:nvSpPr>
            <p:spPr>
              <a:xfrm>
                <a:off x="3595735" y="4720584"/>
                <a:ext cx="1897799" cy="523220"/>
              </a:xfrm>
              <a:prstGeom prst="rect">
                <a:avLst/>
              </a:prstGeom>
              <a:blipFill>
                <a:blip r:embed="rId8"/>
                <a:stretch>
                  <a:fillRect/>
                </a:stretch>
              </a:blipFill>
            </p:spPr>
            <p:txBody>
              <a:bodyPr/>
              <a:lstStyle/>
              <a:p>
                <a:r>
                  <a:rPr lang="en-US">
                    <a:noFill/>
                  </a:rPr>
                  <a:t> </a:t>
                </a:r>
              </a:p>
            </p:txBody>
          </p:sp>
        </mc:Fallback>
      </mc:AlternateContent>
      <p:sp>
        <p:nvSpPr>
          <p:cNvPr id="38" name="Freeform: Shape 37">
            <a:extLst>
              <a:ext uri="{FF2B5EF4-FFF2-40B4-BE49-F238E27FC236}">
                <a16:creationId xmlns:a16="http://schemas.microsoft.com/office/drawing/2014/main" id="{D4138446-E7BD-4E59-9EFA-8019E4FF4FD4}"/>
              </a:ext>
            </a:extLst>
          </p:cNvPr>
          <p:cNvSpPr/>
          <p:nvPr/>
        </p:nvSpPr>
        <p:spPr>
          <a:xfrm>
            <a:off x="1060386" y="2968388"/>
            <a:ext cx="543226" cy="495026"/>
          </a:xfrm>
          <a:custGeom>
            <a:avLst/>
            <a:gdLst>
              <a:gd name="connsiteX0" fmla="*/ 427220 w 543226"/>
              <a:gd name="connsiteY0" fmla="*/ 0 h 495026"/>
              <a:gd name="connsiteX1" fmla="*/ 79202 w 543226"/>
              <a:gd name="connsiteY1" fmla="*/ 156949 h 495026"/>
              <a:gd name="connsiteX2" fmla="*/ 38259 w 543226"/>
              <a:gd name="connsiteY2" fmla="*/ 464024 h 495026"/>
              <a:gd name="connsiteX3" fmla="*/ 543226 w 543226"/>
              <a:gd name="connsiteY3" fmla="*/ 484496 h 495026"/>
            </a:gdLst>
            <a:ahLst/>
            <a:cxnLst>
              <a:cxn ang="0">
                <a:pos x="connsiteX0" y="connsiteY0"/>
              </a:cxn>
              <a:cxn ang="0">
                <a:pos x="connsiteX1" y="connsiteY1"/>
              </a:cxn>
              <a:cxn ang="0">
                <a:pos x="connsiteX2" y="connsiteY2"/>
              </a:cxn>
              <a:cxn ang="0">
                <a:pos x="connsiteX3" y="connsiteY3"/>
              </a:cxn>
            </a:cxnLst>
            <a:rect l="l" t="t" r="r" b="b"/>
            <a:pathLst>
              <a:path w="543226" h="495026">
                <a:moveTo>
                  <a:pt x="427220" y="0"/>
                </a:moveTo>
                <a:cubicBezTo>
                  <a:pt x="285624" y="39806"/>
                  <a:pt x="144029" y="79612"/>
                  <a:pt x="79202" y="156949"/>
                </a:cubicBezTo>
                <a:cubicBezTo>
                  <a:pt x="14375" y="234286"/>
                  <a:pt x="-39078" y="409433"/>
                  <a:pt x="38259" y="464024"/>
                </a:cubicBezTo>
                <a:cubicBezTo>
                  <a:pt x="115596" y="518615"/>
                  <a:pt x="429495" y="484496"/>
                  <a:pt x="543226" y="484496"/>
                </a:cubicBezTo>
              </a:path>
            </a:pathLst>
          </a:custGeom>
          <a:noFill/>
          <a:ln w="5715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0A0B7F2-0193-4FE2-820C-C0D8D4B1A468}"/>
              </a:ext>
            </a:extLst>
          </p:cNvPr>
          <p:cNvSpPr/>
          <p:nvPr/>
        </p:nvSpPr>
        <p:spPr>
          <a:xfrm>
            <a:off x="1060386" y="3832791"/>
            <a:ext cx="543226" cy="495026"/>
          </a:xfrm>
          <a:custGeom>
            <a:avLst/>
            <a:gdLst>
              <a:gd name="connsiteX0" fmla="*/ 427220 w 543226"/>
              <a:gd name="connsiteY0" fmla="*/ 0 h 495026"/>
              <a:gd name="connsiteX1" fmla="*/ 79202 w 543226"/>
              <a:gd name="connsiteY1" fmla="*/ 156949 h 495026"/>
              <a:gd name="connsiteX2" fmla="*/ 38259 w 543226"/>
              <a:gd name="connsiteY2" fmla="*/ 464024 h 495026"/>
              <a:gd name="connsiteX3" fmla="*/ 543226 w 543226"/>
              <a:gd name="connsiteY3" fmla="*/ 484496 h 495026"/>
            </a:gdLst>
            <a:ahLst/>
            <a:cxnLst>
              <a:cxn ang="0">
                <a:pos x="connsiteX0" y="connsiteY0"/>
              </a:cxn>
              <a:cxn ang="0">
                <a:pos x="connsiteX1" y="connsiteY1"/>
              </a:cxn>
              <a:cxn ang="0">
                <a:pos x="connsiteX2" y="connsiteY2"/>
              </a:cxn>
              <a:cxn ang="0">
                <a:pos x="connsiteX3" y="connsiteY3"/>
              </a:cxn>
            </a:cxnLst>
            <a:rect l="l" t="t" r="r" b="b"/>
            <a:pathLst>
              <a:path w="543226" h="495026">
                <a:moveTo>
                  <a:pt x="427220" y="0"/>
                </a:moveTo>
                <a:cubicBezTo>
                  <a:pt x="285624" y="39806"/>
                  <a:pt x="144029" y="79612"/>
                  <a:pt x="79202" y="156949"/>
                </a:cubicBezTo>
                <a:cubicBezTo>
                  <a:pt x="14375" y="234286"/>
                  <a:pt x="-39078" y="409433"/>
                  <a:pt x="38259" y="464024"/>
                </a:cubicBezTo>
                <a:cubicBezTo>
                  <a:pt x="115596" y="518615"/>
                  <a:pt x="429495" y="484496"/>
                  <a:pt x="543226" y="484496"/>
                </a:cubicBezTo>
              </a:path>
            </a:pathLst>
          </a:custGeom>
          <a:noFill/>
          <a:ln w="5715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47778D4-5FBB-4B08-88CC-209AA72136D3}"/>
              </a:ext>
            </a:extLst>
          </p:cNvPr>
          <p:cNvSpPr/>
          <p:nvPr/>
        </p:nvSpPr>
        <p:spPr>
          <a:xfrm>
            <a:off x="1060386" y="4672286"/>
            <a:ext cx="543226" cy="495026"/>
          </a:xfrm>
          <a:custGeom>
            <a:avLst/>
            <a:gdLst>
              <a:gd name="connsiteX0" fmla="*/ 427220 w 543226"/>
              <a:gd name="connsiteY0" fmla="*/ 0 h 495026"/>
              <a:gd name="connsiteX1" fmla="*/ 79202 w 543226"/>
              <a:gd name="connsiteY1" fmla="*/ 156949 h 495026"/>
              <a:gd name="connsiteX2" fmla="*/ 38259 w 543226"/>
              <a:gd name="connsiteY2" fmla="*/ 464024 h 495026"/>
              <a:gd name="connsiteX3" fmla="*/ 543226 w 543226"/>
              <a:gd name="connsiteY3" fmla="*/ 484496 h 495026"/>
            </a:gdLst>
            <a:ahLst/>
            <a:cxnLst>
              <a:cxn ang="0">
                <a:pos x="connsiteX0" y="connsiteY0"/>
              </a:cxn>
              <a:cxn ang="0">
                <a:pos x="connsiteX1" y="connsiteY1"/>
              </a:cxn>
              <a:cxn ang="0">
                <a:pos x="connsiteX2" y="connsiteY2"/>
              </a:cxn>
              <a:cxn ang="0">
                <a:pos x="connsiteX3" y="connsiteY3"/>
              </a:cxn>
            </a:cxnLst>
            <a:rect l="l" t="t" r="r" b="b"/>
            <a:pathLst>
              <a:path w="543226" h="495026">
                <a:moveTo>
                  <a:pt x="427220" y="0"/>
                </a:moveTo>
                <a:cubicBezTo>
                  <a:pt x="285624" y="39806"/>
                  <a:pt x="144029" y="79612"/>
                  <a:pt x="79202" y="156949"/>
                </a:cubicBezTo>
                <a:cubicBezTo>
                  <a:pt x="14375" y="234286"/>
                  <a:pt x="-39078" y="409433"/>
                  <a:pt x="38259" y="464024"/>
                </a:cubicBezTo>
                <a:cubicBezTo>
                  <a:pt x="115596" y="518615"/>
                  <a:pt x="429495" y="484496"/>
                  <a:pt x="543226" y="484496"/>
                </a:cubicBezTo>
              </a:path>
            </a:pathLst>
          </a:custGeom>
          <a:noFill/>
          <a:ln w="5715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BF5D815-9730-4008-BF98-6D4C1549BEBB}"/>
                  </a:ext>
                </a:extLst>
              </p:cNvPr>
              <p:cNvSpPr txBox="1"/>
              <p:nvPr/>
            </p:nvSpPr>
            <p:spPr>
              <a:xfrm>
                <a:off x="1730602" y="5767024"/>
                <a:ext cx="2519718"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0≤</m:t>
                      </m:r>
                      <m:r>
                        <a:rPr lang="en-US" sz="2800" b="0" i="1" smtClean="0">
                          <a:latin typeface="Cambria Math" panose="02040503050406030204" pitchFamily="18" charset="0"/>
                        </a:rPr>
                        <m:t>𝑦</m:t>
                      </m:r>
                      <m:r>
                        <a:rPr lang="en-US" sz="2800" b="0" i="1"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rPr>
                        <m:t>≤9</m:t>
                      </m:r>
                    </m:oMath>
                  </m:oMathPara>
                </a14:m>
                <a:endParaRPr lang="en-US" sz="2800" dirty="0"/>
              </a:p>
            </p:txBody>
          </p:sp>
        </mc:Choice>
        <mc:Fallback xmlns="">
          <p:sp>
            <p:nvSpPr>
              <p:cNvPr id="44" name="TextBox 43">
                <a:extLst>
                  <a:ext uri="{FF2B5EF4-FFF2-40B4-BE49-F238E27FC236}">
                    <a16:creationId xmlns:a16="http://schemas.microsoft.com/office/drawing/2014/main" id="{9BF5D815-9730-4008-BF98-6D4C1549BEBB}"/>
                  </a:ext>
                </a:extLst>
              </p:cNvPr>
              <p:cNvSpPr txBox="1">
                <a:spLocks noRot="1" noChangeAspect="1" noMove="1" noResize="1" noEditPoints="1" noAdjustHandles="1" noChangeArrowheads="1" noChangeShapeType="1" noTextEdit="1"/>
              </p:cNvSpPr>
              <p:nvPr/>
            </p:nvSpPr>
            <p:spPr>
              <a:xfrm>
                <a:off x="1730602" y="5767024"/>
                <a:ext cx="2519718" cy="52322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385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4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2"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3.54167E-6 3.33333E-6 L 0.32291 -0.43959 " pathEditMode="relative" rAng="0" ptsTypes="AA">
                                      <p:cBhvr>
                                        <p:cTn id="50" dur="2000" fill="hold"/>
                                        <p:tgtEl>
                                          <p:spTgt spid="12"/>
                                        </p:tgtEl>
                                        <p:attrNameLst>
                                          <p:attrName>ppt_x</p:attrName>
                                          <p:attrName>ppt_y</p:attrName>
                                        </p:attrNameLst>
                                      </p:cBhvr>
                                      <p:rCtr x="16146" y="-21991"/>
                                    </p:animMotion>
                                  </p:childTnLst>
                                </p:cTn>
                              </p:par>
                              <p:par>
                                <p:cTn id="51" presetID="42" presetClass="path" presetSubtype="0" accel="50000" decel="50000" fill="hold" grpId="1" nodeType="withEffect">
                                  <p:stCondLst>
                                    <p:cond delay="0"/>
                                  </p:stCondLst>
                                  <p:childTnLst>
                                    <p:animMotion origin="layout" path="M -0.00195 3.33333E-6 L 0.32018 -0.46968 " pathEditMode="relative" rAng="0" ptsTypes="AA">
                                      <p:cBhvr>
                                        <p:cTn id="52" dur="2000" fill="hold"/>
                                        <p:tgtEl>
                                          <p:spTgt spid="13"/>
                                        </p:tgtEl>
                                        <p:attrNameLst>
                                          <p:attrName>ppt_x</p:attrName>
                                          <p:attrName>ppt_y</p:attrName>
                                        </p:attrNameLst>
                                      </p:cBhvr>
                                      <p:rCtr x="16107" y="-23495"/>
                                    </p:animMotion>
                                  </p:childTnLst>
                                </p:cTn>
                              </p:par>
                              <p:par>
                                <p:cTn id="53" presetID="42" presetClass="path" presetSubtype="0" accel="50000" decel="50000" fill="hold" grpId="1" nodeType="withEffect">
                                  <p:stCondLst>
                                    <p:cond delay="0"/>
                                  </p:stCondLst>
                                  <p:childTnLst>
                                    <p:animMotion origin="layout" path="M 3.75E-6 1.11111E-6 L 0.32187 -0.49097 " pathEditMode="relative" rAng="0" ptsTypes="AA">
                                      <p:cBhvr>
                                        <p:cTn id="54" dur="2000" fill="hold"/>
                                        <p:tgtEl>
                                          <p:spTgt spid="15"/>
                                        </p:tgtEl>
                                        <p:attrNameLst>
                                          <p:attrName>ppt_x</p:attrName>
                                          <p:attrName>ppt_y</p:attrName>
                                        </p:attrNameLst>
                                      </p:cBhvr>
                                      <p:rCtr x="16094" y="-24560"/>
                                    </p:animMotion>
                                  </p:childTnLst>
                                </p:cTn>
                              </p:par>
                              <p:par>
                                <p:cTn id="55" presetID="42" presetClass="path" presetSubtype="0" accel="50000" decel="50000" fill="hold" grpId="1" nodeType="withEffect">
                                  <p:stCondLst>
                                    <p:cond delay="0"/>
                                  </p:stCondLst>
                                  <p:childTnLst>
                                    <p:animMotion origin="layout" path="M -2.29167E-6 4.81481E-6 L 0.44518 -0.54468 " pathEditMode="relative" rAng="0" ptsTypes="AA">
                                      <p:cBhvr>
                                        <p:cTn id="56" dur="2000" fill="hold"/>
                                        <p:tgtEl>
                                          <p:spTgt spid="44"/>
                                        </p:tgtEl>
                                        <p:attrNameLst>
                                          <p:attrName>ppt_x</p:attrName>
                                          <p:attrName>ppt_y</p:attrName>
                                        </p:attrNameLst>
                                      </p:cBhvr>
                                      <p:rCtr x="22253" y="-27245"/>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animBg="1"/>
      <p:bldP spid="5" grpId="1" animBg="1"/>
      <p:bldP spid="5" grpId="2" animBg="1"/>
      <p:bldP spid="7" grpId="0" animBg="1"/>
      <p:bldP spid="8" grpId="0" animBg="1"/>
      <p:bldP spid="9" grpId="0"/>
      <p:bldP spid="11" grpId="0"/>
      <p:bldP spid="12" grpId="0"/>
      <p:bldP spid="12" grpId="1"/>
      <p:bldP spid="13" grpId="0"/>
      <p:bldP spid="13" grpId="1"/>
      <p:bldP spid="15" grpId="0"/>
      <p:bldP spid="15" grpId="1"/>
      <p:bldP spid="38" grpId="0" animBg="1"/>
      <p:bldP spid="38" grpId="1" animBg="1"/>
      <p:bldP spid="40" grpId="0" animBg="1"/>
      <p:bldP spid="40" grpId="1" animBg="1"/>
      <p:bldP spid="42" grpId="0" animBg="1"/>
      <p:bldP spid="42" grpId="1" animBg="1"/>
      <p:bldP spid="44" grpId="0"/>
      <p:bldP spid="4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F6A8-0EA9-4D8C-ACC2-D38833EB0B8C}"/>
              </a:ext>
            </a:extLst>
          </p:cNvPr>
          <p:cNvSpPr>
            <a:spLocks noGrp="1"/>
          </p:cNvSpPr>
          <p:nvPr>
            <p:ph type="title"/>
          </p:nvPr>
        </p:nvSpPr>
        <p:spPr/>
        <p:txBody>
          <a:bodyPr/>
          <a:lstStyle/>
          <a:p>
            <a:r>
              <a:rPr lang="en-US" dirty="0"/>
              <a:t>Fourier-</a:t>
            </a:r>
            <a:r>
              <a:rPr lang="en-US" dirty="0" err="1"/>
              <a:t>Motzkin</a:t>
            </a:r>
            <a:r>
              <a:rPr lang="en-US" dirty="0"/>
              <a:t> elimination</a:t>
            </a:r>
          </a:p>
        </p:txBody>
      </p:sp>
      <p:pic>
        <p:nvPicPr>
          <p:cNvPr id="3" name="Fourier2">
            <a:hlinkClick r:id="" action="ppaction://media"/>
            <a:extLst>
              <a:ext uri="{FF2B5EF4-FFF2-40B4-BE49-F238E27FC236}">
                <a16:creationId xmlns:a16="http://schemas.microsoft.com/office/drawing/2014/main" id="{CBA8EF85-B1C2-4C45-B44C-934C4CD1BDC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82698" y="1374796"/>
            <a:ext cx="9626604" cy="5414965"/>
          </a:xfrm>
          <a:prstGeom prst="rect">
            <a:avLst/>
          </a:prstGeom>
        </p:spPr>
      </p:pic>
    </p:spTree>
    <p:extLst>
      <p:ext uri="{BB962C8B-B14F-4D97-AF65-F5344CB8AC3E}">
        <p14:creationId xmlns:p14="http://schemas.microsoft.com/office/powerpoint/2010/main" val="4489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4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5"/>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F6A8-0EA9-4D8C-ACC2-D38833EB0B8C}"/>
              </a:ext>
            </a:extLst>
          </p:cNvPr>
          <p:cNvSpPr>
            <a:spLocks noGrp="1"/>
          </p:cNvSpPr>
          <p:nvPr>
            <p:ph type="title"/>
          </p:nvPr>
        </p:nvSpPr>
        <p:spPr/>
        <p:txBody>
          <a:bodyPr/>
          <a:lstStyle/>
          <a:p>
            <a:r>
              <a:rPr lang="en-US" dirty="0"/>
              <a:t>Constraints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FE456C-ABAC-4EA6-9B1E-E03F8A7D89A7}"/>
                  </a:ext>
                </a:extLst>
              </p:cNvPr>
              <p:cNvSpPr txBox="1"/>
              <p:nvPr/>
            </p:nvSpPr>
            <p:spPr>
              <a:xfrm>
                <a:off x="3047223" y="1674076"/>
                <a:ext cx="609755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𝑎</m:t>
                          </m:r>
                        </m:e>
                        <m:sub>
                          <m:r>
                            <a:rPr lang="en-US" sz="3600" i="0">
                              <a:latin typeface="Cambria Math" panose="02040503050406030204" pitchFamily="18" charset="0"/>
                            </a:rPr>
                            <m:t>1</m:t>
                          </m:r>
                        </m:sub>
                      </m:sSub>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𝑥</m:t>
                          </m:r>
                        </m:e>
                        <m:sub>
                          <m:r>
                            <a:rPr lang="en-US" sz="3600" i="0">
                              <a:latin typeface="Cambria Math" panose="02040503050406030204" pitchFamily="18" charset="0"/>
                            </a:rPr>
                            <m:t>1</m:t>
                          </m:r>
                        </m:sub>
                      </m:sSub>
                      <m:r>
                        <a:rPr lang="en-US" sz="3600" i="0">
                          <a:latin typeface="Cambria Math" panose="02040503050406030204" pitchFamily="18" charset="0"/>
                        </a:rPr>
                        <m:t>+</m:t>
                      </m:r>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𝑎</m:t>
                          </m:r>
                        </m:e>
                        <m:sub>
                          <m:r>
                            <a:rPr lang="en-US" sz="3600" i="0">
                              <a:latin typeface="Cambria Math" panose="02040503050406030204" pitchFamily="18" charset="0"/>
                            </a:rPr>
                            <m:t>2</m:t>
                          </m:r>
                        </m:sub>
                      </m:sSub>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𝑥</m:t>
                          </m:r>
                        </m:e>
                        <m:sub>
                          <m:r>
                            <a:rPr lang="en-US" sz="3600" i="0">
                              <a:latin typeface="Cambria Math" panose="02040503050406030204" pitchFamily="18" charset="0"/>
                            </a:rPr>
                            <m:t>2</m:t>
                          </m:r>
                        </m:sub>
                      </m:sSub>
                      <m:r>
                        <a:rPr lang="en-US" sz="3600" i="0">
                          <a:latin typeface="Cambria Math" panose="02040503050406030204" pitchFamily="18" charset="0"/>
                        </a:rPr>
                        <m:t>+…+</m:t>
                      </m:r>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𝑎</m:t>
                          </m:r>
                        </m:e>
                        <m:sub>
                          <m:r>
                            <a:rPr lang="en-US" sz="3600" i="1">
                              <a:latin typeface="Cambria Math" panose="02040503050406030204" pitchFamily="18" charset="0"/>
                            </a:rPr>
                            <m:t>𝑛</m:t>
                          </m:r>
                        </m:sub>
                      </m:sSub>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𝑛</m:t>
                          </m:r>
                        </m:sub>
                      </m:sSub>
                      <m:r>
                        <a:rPr lang="en-US" sz="3600" b="0" i="0">
                          <a:latin typeface="Cambria Math" panose="02040503050406030204" pitchFamily="18" charset="0"/>
                        </a:rPr>
                        <m:t>≤</m:t>
                      </m:r>
                      <m:r>
                        <a:rPr lang="en-US" sz="3600" i="1">
                          <a:latin typeface="Cambria Math" panose="02040503050406030204" pitchFamily="18" charset="0"/>
                        </a:rPr>
                        <m:t>𝑐</m:t>
                      </m:r>
                    </m:oMath>
                  </m:oMathPara>
                </a14:m>
                <a:endParaRPr lang="en-US" sz="3600" dirty="0"/>
              </a:p>
            </p:txBody>
          </p:sp>
        </mc:Choice>
        <mc:Fallback xmlns="">
          <p:sp>
            <p:nvSpPr>
              <p:cNvPr id="5" name="TextBox 4">
                <a:extLst>
                  <a:ext uri="{FF2B5EF4-FFF2-40B4-BE49-F238E27FC236}">
                    <a16:creationId xmlns:a16="http://schemas.microsoft.com/office/drawing/2014/main" id="{E7FE456C-ABAC-4EA6-9B1E-E03F8A7D89A7}"/>
                  </a:ext>
                </a:extLst>
              </p:cNvPr>
              <p:cNvSpPr txBox="1">
                <a:spLocks noRot="1" noChangeAspect="1" noMove="1" noResize="1" noEditPoints="1" noAdjustHandles="1" noChangeArrowheads="1" noChangeShapeType="1" noTextEdit="1"/>
              </p:cNvSpPr>
              <p:nvPr/>
            </p:nvSpPr>
            <p:spPr>
              <a:xfrm>
                <a:off x="3047223" y="1674076"/>
                <a:ext cx="6097554"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1D323B-CDF1-4F6B-A736-0A8A0B9F74BA}"/>
                  </a:ext>
                </a:extLst>
              </p:cNvPr>
              <p:cNvSpPr txBox="1"/>
              <p:nvPr/>
            </p:nvSpPr>
            <p:spPr>
              <a:xfrm>
                <a:off x="1569867" y="3817049"/>
                <a:ext cx="1308619" cy="646331"/>
              </a:xfrm>
              <a:prstGeom prst="rect">
                <a:avLst/>
              </a:prstGeom>
              <a:noFill/>
            </p:spPr>
            <p:txBody>
              <a:bodyPr wrap="square">
                <a:spAutoFit/>
              </a:bodyPr>
              <a:lstStyle/>
              <a:p>
                <a14:m>
                  <m:oMath xmlns:m="http://schemas.openxmlformats.org/officeDocument/2006/math">
                    <m:r>
                      <a:rPr lang="en-US" sz="3600" i="1" smtClean="0">
                        <a:latin typeface="Cambria Math" panose="02040503050406030204" pitchFamily="18" charset="0"/>
                      </a:rPr>
                      <m:t>𝑥</m:t>
                    </m:r>
                    <m:r>
                      <a:rPr lang="en-US" sz="3600" b="0" i="0" smtClean="0">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7" name="TextBox 6">
                <a:extLst>
                  <a:ext uri="{FF2B5EF4-FFF2-40B4-BE49-F238E27FC236}">
                    <a16:creationId xmlns:a16="http://schemas.microsoft.com/office/drawing/2014/main" id="{A51D323B-CDF1-4F6B-A736-0A8A0B9F74BA}"/>
                  </a:ext>
                </a:extLst>
              </p:cNvPr>
              <p:cNvSpPr txBox="1">
                <a:spLocks noRot="1" noChangeAspect="1" noMove="1" noResize="1" noEditPoints="1" noAdjustHandles="1" noChangeArrowheads="1" noChangeShapeType="1" noTextEdit="1"/>
              </p:cNvSpPr>
              <p:nvPr/>
            </p:nvSpPr>
            <p:spPr>
              <a:xfrm>
                <a:off x="1569867" y="3817049"/>
                <a:ext cx="1308619"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7531AF-B1E1-46A6-890B-A79F70D2F0EE}"/>
                  </a:ext>
                </a:extLst>
              </p:cNvPr>
              <p:cNvSpPr txBox="1"/>
              <p:nvPr/>
            </p:nvSpPr>
            <p:spPr>
              <a:xfrm>
                <a:off x="3235390" y="2872512"/>
                <a:ext cx="200841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𝑥</m:t>
                      </m:r>
                      <m:r>
                        <a:rPr lang="en-US" sz="3600">
                          <a:latin typeface="Cambria Math" panose="02040503050406030204" pitchFamily="18" charset="0"/>
                        </a:rPr>
                        <m:t>≥</m:t>
                      </m:r>
                      <m:r>
                        <a:rPr lang="en-US" sz="3600" i="1">
                          <a:latin typeface="Cambria Math" panose="02040503050406030204" pitchFamily="18" charset="0"/>
                        </a:rPr>
                        <m:t>𝑐</m:t>
                      </m:r>
                    </m:oMath>
                  </m:oMathPara>
                </a14:m>
                <a:endParaRPr lang="en-US" sz="3600" dirty="0"/>
              </a:p>
            </p:txBody>
          </p:sp>
        </mc:Choice>
        <mc:Fallback xmlns="">
          <p:sp>
            <p:nvSpPr>
              <p:cNvPr id="9" name="TextBox 8">
                <a:extLst>
                  <a:ext uri="{FF2B5EF4-FFF2-40B4-BE49-F238E27FC236}">
                    <a16:creationId xmlns:a16="http://schemas.microsoft.com/office/drawing/2014/main" id="{3E7531AF-B1E1-46A6-890B-A79F70D2F0EE}"/>
                  </a:ext>
                </a:extLst>
              </p:cNvPr>
              <p:cNvSpPr txBox="1">
                <a:spLocks noRot="1" noChangeAspect="1" noMove="1" noResize="1" noEditPoints="1" noAdjustHandles="1" noChangeArrowheads="1" noChangeShapeType="1" noTextEdit="1"/>
              </p:cNvSpPr>
              <p:nvPr/>
            </p:nvSpPr>
            <p:spPr>
              <a:xfrm>
                <a:off x="3235390" y="2872512"/>
                <a:ext cx="2008414"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1F399E-BADF-4424-B701-D974812CD239}"/>
                  </a:ext>
                </a:extLst>
              </p:cNvPr>
              <p:cNvSpPr txBox="1"/>
              <p:nvPr/>
            </p:nvSpPr>
            <p:spPr>
              <a:xfrm>
                <a:off x="7471483" y="3788857"/>
                <a:ext cx="2120381" cy="646331"/>
              </a:xfrm>
              <a:prstGeom prst="rect">
                <a:avLst/>
              </a:prstGeom>
              <a:noFill/>
            </p:spPr>
            <p:txBody>
              <a:bodyPr wrap="square">
                <a:spAutoFit/>
              </a:bodyPr>
              <a:lstStyle/>
              <a:p>
                <a14:m>
                  <m:oMath xmlns:m="http://schemas.openxmlformats.org/officeDocument/2006/math">
                    <m:r>
                      <a:rPr lang="en-US" sz="3600" i="1">
                        <a:latin typeface="Cambria Math" panose="02040503050406030204" pitchFamily="18" charset="0"/>
                      </a:rPr>
                      <m:t>−</m:t>
                    </m:r>
                    <m:r>
                      <a:rPr lang="en-US" sz="3600" i="1" smtClean="0">
                        <a:latin typeface="Cambria Math" panose="02040503050406030204" pitchFamily="18" charset="0"/>
                      </a:rPr>
                      <m:t>𝑥</m:t>
                    </m:r>
                    <m:r>
                      <a:rPr lang="en-US" sz="3600">
                        <a:latin typeface="Cambria Math" panose="02040503050406030204" pitchFamily="18" charset="0"/>
                      </a:rPr>
                      <m:t>≤</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a:t>
                </a:r>
              </a:p>
            </p:txBody>
          </p:sp>
        </mc:Choice>
        <mc:Fallback xmlns="">
          <p:sp>
            <p:nvSpPr>
              <p:cNvPr id="11" name="TextBox 10">
                <a:extLst>
                  <a:ext uri="{FF2B5EF4-FFF2-40B4-BE49-F238E27FC236}">
                    <a16:creationId xmlns:a16="http://schemas.microsoft.com/office/drawing/2014/main" id="{2A1F399E-BADF-4424-B701-D974812CD239}"/>
                  </a:ext>
                </a:extLst>
              </p:cNvPr>
              <p:cNvSpPr txBox="1">
                <a:spLocks noRot="1" noChangeAspect="1" noMove="1" noResize="1" noEditPoints="1" noAdjustHandles="1" noChangeArrowheads="1" noChangeShapeType="1" noTextEdit="1"/>
              </p:cNvSpPr>
              <p:nvPr/>
            </p:nvSpPr>
            <p:spPr>
              <a:xfrm>
                <a:off x="7471483" y="3788857"/>
                <a:ext cx="2120381" cy="646331"/>
              </a:xfrm>
              <a:prstGeom prst="rect">
                <a:avLst/>
              </a:prstGeom>
              <a:blipFill>
                <a:blip r:embed="rId7"/>
                <a:stretch>
                  <a:fillRect t="-15094" r="-6052"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EA86D3-631E-4F66-AC0D-2987F84C1C51}"/>
                  </a:ext>
                </a:extLst>
              </p:cNvPr>
              <p:cNvSpPr txBox="1"/>
              <p:nvPr/>
            </p:nvSpPr>
            <p:spPr>
              <a:xfrm>
                <a:off x="6664779" y="2872511"/>
                <a:ext cx="200841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r>
                        <a:rPr lang="en-US" sz="3600" i="1" smtClean="0">
                          <a:latin typeface="Cambria Math" panose="02040503050406030204" pitchFamily="18" charset="0"/>
                        </a:rPr>
                        <m:t>𝑥</m:t>
                      </m:r>
                      <m:r>
                        <a:rPr lang="en-US" sz="3600">
                          <a:latin typeface="Cambria Math" panose="02040503050406030204" pitchFamily="18" charset="0"/>
                        </a:rPr>
                        <m:t>≤</m:t>
                      </m:r>
                      <m:r>
                        <a:rPr lang="en-US" sz="3600" i="1">
                          <a:latin typeface="Cambria Math" panose="02040503050406030204" pitchFamily="18" charset="0"/>
                        </a:rPr>
                        <m:t>−</m:t>
                      </m:r>
                      <m:r>
                        <a:rPr lang="en-US" sz="3600" i="1">
                          <a:latin typeface="Cambria Math" panose="02040503050406030204" pitchFamily="18" charset="0"/>
                        </a:rPr>
                        <m:t>𝑐</m:t>
                      </m:r>
                    </m:oMath>
                  </m:oMathPara>
                </a14:m>
                <a:endParaRPr lang="en-US" sz="3600" dirty="0"/>
              </a:p>
            </p:txBody>
          </p:sp>
        </mc:Choice>
        <mc:Fallback xmlns="">
          <p:sp>
            <p:nvSpPr>
              <p:cNvPr id="13" name="TextBox 12">
                <a:extLst>
                  <a:ext uri="{FF2B5EF4-FFF2-40B4-BE49-F238E27FC236}">
                    <a16:creationId xmlns:a16="http://schemas.microsoft.com/office/drawing/2014/main" id="{26EA86D3-631E-4F66-AC0D-2987F84C1C51}"/>
                  </a:ext>
                </a:extLst>
              </p:cNvPr>
              <p:cNvSpPr txBox="1">
                <a:spLocks noRot="1" noChangeAspect="1" noMove="1" noResize="1" noEditPoints="1" noAdjustHandles="1" noChangeArrowheads="1" noChangeShapeType="1" noTextEdit="1"/>
              </p:cNvSpPr>
              <p:nvPr/>
            </p:nvSpPr>
            <p:spPr>
              <a:xfrm>
                <a:off x="6664779" y="2872511"/>
                <a:ext cx="2008414"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8671B24-A78A-43FD-B79F-35E2EB569973}"/>
                  </a:ext>
                </a:extLst>
              </p:cNvPr>
              <p:cNvSpPr txBox="1"/>
              <p:nvPr/>
            </p:nvSpPr>
            <p:spPr>
              <a:xfrm>
                <a:off x="9479898" y="3788856"/>
                <a:ext cx="171226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𝑥</m:t>
                      </m:r>
                      <m:r>
                        <a:rPr lang="en-US" sz="3600">
                          <a:latin typeface="Cambria Math" panose="02040503050406030204" pitchFamily="18" charset="0"/>
                        </a:rPr>
                        <m:t>≤</m:t>
                      </m:r>
                      <m:r>
                        <a:rPr lang="en-US" sz="3600" i="1">
                          <a:latin typeface="Cambria Math" panose="02040503050406030204" pitchFamily="18" charset="0"/>
                        </a:rPr>
                        <m:t>𝑐</m:t>
                      </m:r>
                    </m:oMath>
                  </m:oMathPara>
                </a14:m>
                <a:endParaRPr lang="en-US" sz="3600" dirty="0"/>
              </a:p>
            </p:txBody>
          </p:sp>
        </mc:Choice>
        <mc:Fallback xmlns="">
          <p:sp>
            <p:nvSpPr>
              <p:cNvPr id="15" name="TextBox 14">
                <a:extLst>
                  <a:ext uri="{FF2B5EF4-FFF2-40B4-BE49-F238E27FC236}">
                    <a16:creationId xmlns:a16="http://schemas.microsoft.com/office/drawing/2014/main" id="{F8671B24-A78A-43FD-B79F-35E2EB569973}"/>
                  </a:ext>
                </a:extLst>
              </p:cNvPr>
              <p:cNvSpPr txBox="1">
                <a:spLocks noRot="1" noChangeAspect="1" noMove="1" noResize="1" noEditPoints="1" noAdjustHandles="1" noChangeArrowheads="1" noChangeShapeType="1" noTextEdit="1"/>
              </p:cNvSpPr>
              <p:nvPr/>
            </p:nvSpPr>
            <p:spPr>
              <a:xfrm>
                <a:off x="9479898" y="3788856"/>
                <a:ext cx="1712264" cy="646331"/>
              </a:xfrm>
              <a:prstGeom prst="rect">
                <a:avLst/>
              </a:prstGeom>
              <a:blipFill>
                <a:blip r:embed="rId9"/>
                <a:stretch>
                  <a:fillRect/>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2947F72C-9CAE-431A-BB72-34D2824D7712}"/>
              </a:ext>
            </a:extLst>
          </p:cNvPr>
          <p:cNvSpPr/>
          <p:nvPr/>
        </p:nvSpPr>
        <p:spPr>
          <a:xfrm>
            <a:off x="5651045" y="3016488"/>
            <a:ext cx="418518" cy="3583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2522531-5C61-4B1F-B332-8F2768360F71}"/>
              </a:ext>
            </a:extLst>
          </p:cNvPr>
          <p:cNvSpPr/>
          <p:nvPr/>
        </p:nvSpPr>
        <p:spPr>
          <a:xfrm>
            <a:off x="3050858" y="3961026"/>
            <a:ext cx="418518" cy="3583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D3339B-A06A-4C54-8864-372111ACF954}"/>
                  </a:ext>
                </a:extLst>
              </p:cNvPr>
              <p:cNvSpPr txBox="1"/>
              <p:nvPr/>
            </p:nvSpPr>
            <p:spPr>
              <a:xfrm>
                <a:off x="3235390" y="4681573"/>
                <a:ext cx="200841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a:latin typeface="Cambria Math" panose="02040503050406030204" pitchFamily="18" charset="0"/>
                        </a:rPr>
                        <m:t>≤</m:t>
                      </m:r>
                      <m:sSub>
                        <m:sSubPr>
                          <m:ctrlPr>
                            <a:rPr lang="en-US" sz="3600" b="0" i="1" smtClean="0">
                              <a:latin typeface="Cambria Math" panose="02040503050406030204" pitchFamily="18" charset="0"/>
                            </a:rPr>
                          </m:ctrlPr>
                        </m:sSubPr>
                        <m:e>
                          <m:r>
                            <m:rPr>
                              <m:sty m:val="p"/>
                            </m:rPr>
                            <a:rPr lang="en-US" sz="3600" b="0" i="0" smtClean="0">
                              <a:latin typeface="Cambria Math" panose="02040503050406030204" pitchFamily="18" charset="0"/>
                            </a:rPr>
                            <m:t>x</m:t>
                          </m:r>
                        </m:e>
                        <m:sub>
                          <m:r>
                            <a:rPr lang="en-US" sz="3600" b="0" i="0" smtClean="0">
                              <a:latin typeface="Cambria Math" panose="02040503050406030204" pitchFamily="18" charset="0"/>
                            </a:rPr>
                            <m:t>2</m:t>
                          </m:r>
                        </m:sub>
                      </m:sSub>
                    </m:oMath>
                  </m:oMathPara>
                </a14:m>
                <a:endParaRPr lang="en-US" sz="3600" dirty="0"/>
              </a:p>
            </p:txBody>
          </p:sp>
        </mc:Choice>
        <mc:Fallback xmlns="">
          <p:sp>
            <p:nvSpPr>
              <p:cNvPr id="12" name="TextBox 11">
                <a:extLst>
                  <a:ext uri="{FF2B5EF4-FFF2-40B4-BE49-F238E27FC236}">
                    <a16:creationId xmlns:a16="http://schemas.microsoft.com/office/drawing/2014/main" id="{ADD3339B-A06A-4C54-8864-372111ACF954}"/>
                  </a:ext>
                </a:extLst>
              </p:cNvPr>
              <p:cNvSpPr txBox="1">
                <a:spLocks noRot="1" noChangeAspect="1" noMove="1" noResize="1" noEditPoints="1" noAdjustHandles="1" noChangeArrowheads="1" noChangeShapeType="1" noTextEdit="1"/>
              </p:cNvSpPr>
              <p:nvPr/>
            </p:nvSpPr>
            <p:spPr>
              <a:xfrm>
                <a:off x="3235390" y="4681573"/>
                <a:ext cx="2008414" cy="64633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6E5CE6E-3A30-4048-B17D-9FB02EE2803B}"/>
                  </a:ext>
                </a:extLst>
              </p:cNvPr>
              <p:cNvSpPr txBox="1"/>
              <p:nvPr/>
            </p:nvSpPr>
            <p:spPr>
              <a:xfrm>
                <a:off x="6664779" y="4681572"/>
                <a:ext cx="276847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≤0</m:t>
                      </m:r>
                    </m:oMath>
                  </m:oMathPara>
                </a14:m>
                <a:endParaRPr lang="en-US" sz="3600" dirty="0"/>
              </a:p>
            </p:txBody>
          </p:sp>
        </mc:Choice>
        <mc:Fallback xmlns="">
          <p:sp>
            <p:nvSpPr>
              <p:cNvPr id="14" name="TextBox 13">
                <a:extLst>
                  <a:ext uri="{FF2B5EF4-FFF2-40B4-BE49-F238E27FC236}">
                    <a16:creationId xmlns:a16="http://schemas.microsoft.com/office/drawing/2014/main" id="{A6E5CE6E-3A30-4048-B17D-9FB02EE2803B}"/>
                  </a:ext>
                </a:extLst>
              </p:cNvPr>
              <p:cNvSpPr txBox="1">
                <a:spLocks noRot="1" noChangeAspect="1" noMove="1" noResize="1" noEditPoints="1" noAdjustHandles="1" noChangeArrowheads="1" noChangeShapeType="1" noTextEdit="1"/>
              </p:cNvSpPr>
              <p:nvPr/>
            </p:nvSpPr>
            <p:spPr>
              <a:xfrm>
                <a:off x="6664779" y="4681572"/>
                <a:ext cx="2768470" cy="646331"/>
              </a:xfrm>
              <a:prstGeom prst="rect">
                <a:avLst/>
              </a:prstGeom>
              <a:blipFill>
                <a:blip r:embed="rId11"/>
                <a:stretch>
                  <a:fillRect/>
                </a:stretch>
              </a:blipFill>
            </p:spPr>
            <p:txBody>
              <a:bodyPr/>
              <a:lstStyle/>
              <a:p>
                <a:r>
                  <a:rPr lang="en-US">
                    <a:noFill/>
                  </a:rPr>
                  <a:t> </a:t>
                </a:r>
              </a:p>
            </p:txBody>
          </p:sp>
        </mc:Fallback>
      </mc:AlternateContent>
      <p:sp>
        <p:nvSpPr>
          <p:cNvPr id="17" name="Arrow: Right 16">
            <a:extLst>
              <a:ext uri="{FF2B5EF4-FFF2-40B4-BE49-F238E27FC236}">
                <a16:creationId xmlns:a16="http://schemas.microsoft.com/office/drawing/2014/main" id="{689D6AF8-19DA-4C52-B9DD-155E8743AA72}"/>
              </a:ext>
            </a:extLst>
          </p:cNvPr>
          <p:cNvSpPr/>
          <p:nvPr/>
        </p:nvSpPr>
        <p:spPr>
          <a:xfrm>
            <a:off x="5651045" y="4825549"/>
            <a:ext cx="418518" cy="3583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0AE0DA5-1612-49A2-81F5-CCEA9162D1D1}"/>
                  </a:ext>
                </a:extLst>
              </p:cNvPr>
              <p:cNvSpPr txBox="1"/>
              <p:nvPr/>
            </p:nvSpPr>
            <p:spPr>
              <a:xfrm>
                <a:off x="3261827" y="5457673"/>
                <a:ext cx="200841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𝑥</m:t>
                      </m:r>
                      <m:r>
                        <a:rPr lang="en-US" sz="3600" b="0" i="1" smtClean="0">
                          <a:latin typeface="Cambria Math" panose="02040503050406030204" pitchFamily="18" charset="0"/>
                        </a:rPr>
                        <m:t>&lt;</m:t>
                      </m:r>
                      <m:r>
                        <m:rPr>
                          <m:sty m:val="p"/>
                        </m:rPr>
                        <a:rPr lang="en-US" sz="3600" b="0" i="0" smtClean="0">
                          <a:latin typeface="Cambria Math" panose="02040503050406030204" pitchFamily="18" charset="0"/>
                        </a:rPr>
                        <m:t>c</m:t>
                      </m:r>
                    </m:oMath>
                  </m:oMathPara>
                </a14:m>
                <a:endParaRPr lang="en-US" sz="3600" dirty="0"/>
              </a:p>
            </p:txBody>
          </p:sp>
        </mc:Choice>
        <mc:Fallback xmlns="">
          <p:sp>
            <p:nvSpPr>
              <p:cNvPr id="19" name="TextBox 18">
                <a:extLst>
                  <a:ext uri="{FF2B5EF4-FFF2-40B4-BE49-F238E27FC236}">
                    <a16:creationId xmlns:a16="http://schemas.microsoft.com/office/drawing/2014/main" id="{E0AE0DA5-1612-49A2-81F5-CCEA9162D1D1}"/>
                  </a:ext>
                </a:extLst>
              </p:cNvPr>
              <p:cNvSpPr txBox="1">
                <a:spLocks noRot="1" noChangeAspect="1" noMove="1" noResize="1" noEditPoints="1" noAdjustHandles="1" noChangeArrowheads="1" noChangeShapeType="1" noTextEdit="1"/>
              </p:cNvSpPr>
              <p:nvPr/>
            </p:nvSpPr>
            <p:spPr>
              <a:xfrm>
                <a:off x="3261827" y="5457673"/>
                <a:ext cx="2008414" cy="64633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1987CA2-B89B-4072-8920-8CC170EB0F46}"/>
                  </a:ext>
                </a:extLst>
              </p:cNvPr>
              <p:cNvSpPr txBox="1"/>
              <p:nvPr/>
            </p:nvSpPr>
            <p:spPr>
              <a:xfrm>
                <a:off x="6691216" y="5457672"/>
                <a:ext cx="276847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𝑥</m:t>
                      </m:r>
                      <m:r>
                        <a:rPr lang="en-US" sz="3600" b="0" i="1" smtClean="0">
                          <a:latin typeface="Cambria Math" panose="02040503050406030204" pitchFamily="18" charset="0"/>
                        </a:rPr>
                        <m:t>+1</m:t>
                      </m:r>
                      <m:r>
                        <a:rPr lang="en-US" sz="3600">
                          <a:latin typeface="Cambria Math" panose="02040503050406030204" pitchFamily="18" charset="0"/>
                        </a:rPr>
                        <m:t>≤</m:t>
                      </m:r>
                      <m:r>
                        <a:rPr lang="en-US" sz="3600" b="0" i="1" smtClean="0">
                          <a:latin typeface="Cambria Math" panose="02040503050406030204" pitchFamily="18" charset="0"/>
                        </a:rPr>
                        <m:t>𝑐</m:t>
                      </m:r>
                    </m:oMath>
                  </m:oMathPara>
                </a14:m>
                <a:endParaRPr lang="en-US" sz="3600" dirty="0"/>
              </a:p>
            </p:txBody>
          </p:sp>
        </mc:Choice>
        <mc:Fallback xmlns="">
          <p:sp>
            <p:nvSpPr>
              <p:cNvPr id="20" name="TextBox 19">
                <a:extLst>
                  <a:ext uri="{FF2B5EF4-FFF2-40B4-BE49-F238E27FC236}">
                    <a16:creationId xmlns:a16="http://schemas.microsoft.com/office/drawing/2014/main" id="{71987CA2-B89B-4072-8920-8CC170EB0F46}"/>
                  </a:ext>
                </a:extLst>
              </p:cNvPr>
              <p:cNvSpPr txBox="1">
                <a:spLocks noRot="1" noChangeAspect="1" noMove="1" noResize="1" noEditPoints="1" noAdjustHandles="1" noChangeArrowheads="1" noChangeShapeType="1" noTextEdit="1"/>
              </p:cNvSpPr>
              <p:nvPr/>
            </p:nvSpPr>
            <p:spPr>
              <a:xfrm>
                <a:off x="6691216" y="5457672"/>
                <a:ext cx="2768470" cy="646331"/>
              </a:xfrm>
              <a:prstGeom prst="rect">
                <a:avLst/>
              </a:prstGeom>
              <a:blipFill>
                <a:blip r:embed="rId13"/>
                <a:stretch>
                  <a:fillRect/>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28BA4D20-4D5C-44BD-B6F3-DF268C317477}"/>
              </a:ext>
            </a:extLst>
          </p:cNvPr>
          <p:cNvSpPr/>
          <p:nvPr/>
        </p:nvSpPr>
        <p:spPr>
          <a:xfrm>
            <a:off x="5677482" y="5601649"/>
            <a:ext cx="418518" cy="3583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E486488-5BB2-4D49-9DA3-774ED5ADA8C7}"/>
                  </a:ext>
                </a:extLst>
              </p:cNvPr>
              <p:cNvSpPr txBox="1"/>
              <p:nvPr/>
            </p:nvSpPr>
            <p:spPr>
              <a:xfrm>
                <a:off x="3579448" y="3817049"/>
                <a:ext cx="2008414" cy="646331"/>
              </a:xfrm>
              <a:prstGeom prst="rect">
                <a:avLst/>
              </a:prstGeom>
              <a:noFill/>
            </p:spPr>
            <p:txBody>
              <a:bodyPr wrap="square">
                <a:spAutoFit/>
              </a:bodyPr>
              <a:lstStyle/>
              <a:p>
                <a:pPr algn="ctr"/>
                <a14:m>
                  <m:oMath xmlns:m="http://schemas.openxmlformats.org/officeDocument/2006/math">
                    <m:r>
                      <a:rPr lang="en-US" sz="3600" i="1" smtClean="0">
                        <a:latin typeface="Cambria Math" panose="02040503050406030204" pitchFamily="18" charset="0"/>
                      </a:rPr>
                      <m:t>𝑥</m:t>
                    </m:r>
                    <m:r>
                      <a:rPr lang="en-US" sz="3600">
                        <a:latin typeface="Cambria Math" panose="02040503050406030204" pitchFamily="18" charset="0"/>
                      </a:rPr>
                      <m:t>≥</m:t>
                    </m:r>
                    <m:r>
                      <a:rPr lang="en-US" sz="3600" i="1">
                        <a:latin typeface="Cambria Math" panose="02040503050406030204" pitchFamily="18" charset="0"/>
                      </a:rPr>
                      <m:t>𝑐</m:t>
                    </m:r>
                  </m:oMath>
                </a14:m>
                <a:r>
                  <a:rPr lang="en-US" sz="3600" dirty="0"/>
                  <a:t>,</a:t>
                </a:r>
              </a:p>
            </p:txBody>
          </p:sp>
        </mc:Choice>
        <mc:Fallback xmlns="">
          <p:sp>
            <p:nvSpPr>
              <p:cNvPr id="22" name="TextBox 21">
                <a:extLst>
                  <a:ext uri="{FF2B5EF4-FFF2-40B4-BE49-F238E27FC236}">
                    <a16:creationId xmlns:a16="http://schemas.microsoft.com/office/drawing/2014/main" id="{9E486488-5BB2-4D49-9DA3-774ED5ADA8C7}"/>
                  </a:ext>
                </a:extLst>
              </p:cNvPr>
              <p:cNvSpPr txBox="1">
                <a:spLocks noRot="1" noChangeAspect="1" noMove="1" noResize="1" noEditPoints="1" noAdjustHandles="1" noChangeArrowheads="1" noChangeShapeType="1" noTextEdit="1"/>
              </p:cNvSpPr>
              <p:nvPr/>
            </p:nvSpPr>
            <p:spPr>
              <a:xfrm>
                <a:off x="3579448" y="3817049"/>
                <a:ext cx="2008414" cy="646331"/>
              </a:xfrm>
              <a:prstGeom prst="rect">
                <a:avLst/>
              </a:prstGeom>
              <a:blipFill>
                <a:blip r:embed="rId14"/>
                <a:stretch>
                  <a:fillRect t="-14151"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A63CBF-1B40-4E73-A1E2-81D1B2E93201}"/>
                  </a:ext>
                </a:extLst>
              </p:cNvPr>
              <p:cNvSpPr txBox="1"/>
              <p:nvPr/>
            </p:nvSpPr>
            <p:spPr>
              <a:xfrm>
                <a:off x="4866978" y="3826379"/>
                <a:ext cx="200841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𝑥</m:t>
                      </m:r>
                      <m:r>
                        <a:rPr lang="en-US" sz="3600">
                          <a:latin typeface="Cambria Math" panose="02040503050406030204" pitchFamily="18" charset="0"/>
                        </a:rPr>
                        <m:t>≤</m:t>
                      </m:r>
                      <m:r>
                        <a:rPr lang="en-US" sz="3600" i="1">
                          <a:latin typeface="Cambria Math" panose="02040503050406030204" pitchFamily="18" charset="0"/>
                        </a:rPr>
                        <m:t>𝑐</m:t>
                      </m:r>
                    </m:oMath>
                  </m:oMathPara>
                </a14:m>
                <a:endParaRPr lang="en-US" sz="3600" dirty="0"/>
              </a:p>
            </p:txBody>
          </p:sp>
        </mc:Choice>
        <mc:Fallback xmlns="">
          <p:sp>
            <p:nvSpPr>
              <p:cNvPr id="24" name="TextBox 23">
                <a:extLst>
                  <a:ext uri="{FF2B5EF4-FFF2-40B4-BE49-F238E27FC236}">
                    <a16:creationId xmlns:a16="http://schemas.microsoft.com/office/drawing/2014/main" id="{F3A63CBF-1B40-4E73-A1E2-81D1B2E93201}"/>
                  </a:ext>
                </a:extLst>
              </p:cNvPr>
              <p:cNvSpPr txBox="1">
                <a:spLocks noRot="1" noChangeAspect="1" noMove="1" noResize="1" noEditPoints="1" noAdjustHandles="1" noChangeArrowheads="1" noChangeShapeType="1" noTextEdit="1"/>
              </p:cNvSpPr>
              <p:nvPr/>
            </p:nvSpPr>
            <p:spPr>
              <a:xfrm>
                <a:off x="4866978" y="3826379"/>
                <a:ext cx="2008414" cy="646331"/>
              </a:xfrm>
              <a:prstGeom prst="rect">
                <a:avLst/>
              </a:prstGeom>
              <a:blipFill>
                <a:blip r:embed="rId15"/>
                <a:stretch>
                  <a:fillRect/>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61B68F79-4824-466D-8B1C-852F73FD9FBB}"/>
              </a:ext>
            </a:extLst>
          </p:cNvPr>
          <p:cNvSpPr/>
          <p:nvPr/>
        </p:nvSpPr>
        <p:spPr>
          <a:xfrm>
            <a:off x="6729890" y="4000032"/>
            <a:ext cx="418518" cy="3583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22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6" grpId="0" animBg="1"/>
      <p:bldP spid="18" grpId="0" animBg="1"/>
      <p:bldP spid="12" grpId="0"/>
      <p:bldP spid="14" grpId="0"/>
      <p:bldP spid="17" grpId="0" animBg="1"/>
      <p:bldP spid="19" grpId="0"/>
      <p:bldP spid="20" grpId="0"/>
      <p:bldP spid="21" grpId="0" animBg="1"/>
      <p:bldP spid="22" grpId="0"/>
      <p:bldP spid="24" grpId="0"/>
      <p:bldP spid="25" grpId="0" animBg="1"/>
    </p:bldLst>
  </p:timing>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icture containing text, clipart&#10;&#10;Description automatically generated">
            <a:extLst>
              <a:ext uri="{FF2B5EF4-FFF2-40B4-BE49-F238E27FC236}">
                <a16:creationId xmlns:a16="http://schemas.microsoft.com/office/drawing/2014/main" id="{30A5C5CE-C1A2-4ECB-B263-6219A3EBB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94" y="0"/>
            <a:ext cx="1905000" cy="1905000"/>
          </a:xfrm>
          <a:prstGeom prst="rect">
            <a:avLst/>
          </a:prstGeom>
          <a:noFill/>
        </p:spPr>
      </p:pic>
      <p:sp>
        <p:nvSpPr>
          <p:cNvPr id="5" name="TextBox 4">
            <a:extLst>
              <a:ext uri="{FF2B5EF4-FFF2-40B4-BE49-F238E27FC236}">
                <a16:creationId xmlns:a16="http://schemas.microsoft.com/office/drawing/2014/main" id="{F744AA8D-62C2-496B-8B3A-27212F45F4FC}"/>
              </a:ext>
            </a:extLst>
          </p:cNvPr>
          <p:cNvSpPr txBox="1"/>
          <p:nvPr/>
        </p:nvSpPr>
        <p:spPr>
          <a:xfrm>
            <a:off x="4562669" y="660112"/>
            <a:ext cx="4292082" cy="584775"/>
          </a:xfrm>
          <a:prstGeom prst="rect">
            <a:avLst/>
          </a:prstGeom>
          <a:noFill/>
        </p:spPr>
        <p:txBody>
          <a:bodyPr wrap="square" rtlCol="0">
            <a:spAutoFit/>
          </a:bodyPr>
          <a:lstStyle/>
          <a:p>
            <a:r>
              <a:rPr lang="en-US" sz="3200" dirty="0"/>
              <a:t>17 min -&gt; </a:t>
            </a:r>
            <a:r>
              <a:rPr lang="en-US" sz="3200" dirty="0">
                <a:effectLst/>
                <a:latin typeface="Calibri" panose="020F0502020204030204" pitchFamily="34" charset="0"/>
                <a:ea typeface="Calibri" panose="020F0502020204030204" pitchFamily="34" charset="0"/>
              </a:rPr>
              <a:t>2h 54m 😱</a:t>
            </a:r>
            <a:endParaRPr lang="en-US" sz="3200" dirty="0"/>
          </a:p>
        </p:txBody>
      </p:sp>
      <p:pic>
        <p:nvPicPr>
          <p:cNvPr id="8" name="Graphic 12" descr="Bug">
            <a:extLst>
              <a:ext uri="{FF2B5EF4-FFF2-40B4-BE49-F238E27FC236}">
                <a16:creationId xmlns:a16="http://schemas.microsoft.com/office/drawing/2014/main" id="{C6A2DDF2-0207-422E-97B6-108EC938B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2756" y="3198636"/>
            <a:ext cx="576129" cy="633005"/>
          </a:xfrm>
          <a:prstGeom prst="rect">
            <a:avLst/>
          </a:prstGeom>
        </p:spPr>
      </p:pic>
      <p:pic>
        <p:nvPicPr>
          <p:cNvPr id="9" name="Graphic 13" descr="Beetle">
            <a:extLst>
              <a:ext uri="{FF2B5EF4-FFF2-40B4-BE49-F238E27FC236}">
                <a16:creationId xmlns:a16="http://schemas.microsoft.com/office/drawing/2014/main" id="{631C8E2B-7146-428E-A214-E20C5360B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29439" y="4335403"/>
            <a:ext cx="576129" cy="633005"/>
          </a:xfrm>
          <a:prstGeom prst="rect">
            <a:avLst/>
          </a:prstGeom>
        </p:spPr>
      </p:pic>
      <p:pic>
        <p:nvPicPr>
          <p:cNvPr id="10" name="Graphic 14" descr="Ladybug">
            <a:extLst>
              <a:ext uri="{FF2B5EF4-FFF2-40B4-BE49-F238E27FC236}">
                <a16:creationId xmlns:a16="http://schemas.microsoft.com/office/drawing/2014/main" id="{D0273DAC-7AE4-4C5E-871E-88B50F9C4D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9428" y="3943948"/>
            <a:ext cx="576129" cy="633005"/>
          </a:xfrm>
          <a:prstGeom prst="rect">
            <a:avLst/>
          </a:prstGeom>
        </p:spPr>
      </p:pic>
      <p:pic>
        <p:nvPicPr>
          <p:cNvPr id="11" name="Graphic 15" descr="Bee">
            <a:extLst>
              <a:ext uri="{FF2B5EF4-FFF2-40B4-BE49-F238E27FC236}">
                <a16:creationId xmlns:a16="http://schemas.microsoft.com/office/drawing/2014/main" id="{D9A8406E-306C-4182-8601-FCA11396DC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71713" y="3793354"/>
            <a:ext cx="576129" cy="633005"/>
          </a:xfrm>
          <a:prstGeom prst="rect">
            <a:avLst/>
          </a:prstGeom>
        </p:spPr>
      </p:pic>
      <p:pic>
        <p:nvPicPr>
          <p:cNvPr id="12" name="Graphic 16" descr="Grasshopper">
            <a:extLst>
              <a:ext uri="{FF2B5EF4-FFF2-40B4-BE49-F238E27FC236}">
                <a16:creationId xmlns:a16="http://schemas.microsoft.com/office/drawing/2014/main" id="{ACC4CC21-5CAC-424C-B543-65310165DB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48321" y="4444226"/>
            <a:ext cx="576129" cy="633005"/>
          </a:xfrm>
          <a:prstGeom prst="rect">
            <a:avLst/>
          </a:prstGeom>
        </p:spPr>
      </p:pic>
      <p:pic>
        <p:nvPicPr>
          <p:cNvPr id="13" name="Graphic 17" descr="Caterpillar">
            <a:extLst>
              <a:ext uri="{FF2B5EF4-FFF2-40B4-BE49-F238E27FC236}">
                <a16:creationId xmlns:a16="http://schemas.microsoft.com/office/drawing/2014/main" id="{9D5CECF3-709F-462C-AC0C-024E561BCD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40155" y="3678494"/>
            <a:ext cx="576129" cy="633005"/>
          </a:xfrm>
          <a:prstGeom prst="rect">
            <a:avLst/>
          </a:prstGeom>
        </p:spPr>
      </p:pic>
      <p:pic>
        <p:nvPicPr>
          <p:cNvPr id="14" name="Graphic 18" descr="Butterfly">
            <a:extLst>
              <a:ext uri="{FF2B5EF4-FFF2-40B4-BE49-F238E27FC236}">
                <a16:creationId xmlns:a16="http://schemas.microsoft.com/office/drawing/2014/main" id="{050F9ED3-784B-43F7-9CD3-387C4B90F1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07212" y="3275210"/>
            <a:ext cx="576129" cy="633005"/>
          </a:xfrm>
          <a:prstGeom prst="rect">
            <a:avLst/>
          </a:prstGeom>
        </p:spPr>
      </p:pic>
      <p:pic>
        <p:nvPicPr>
          <p:cNvPr id="15" name="Graphic 19" descr="Document">
            <a:extLst>
              <a:ext uri="{FF2B5EF4-FFF2-40B4-BE49-F238E27FC236}">
                <a16:creationId xmlns:a16="http://schemas.microsoft.com/office/drawing/2014/main" id="{38FD6084-30CA-4FB6-9C4F-7B8DE1CE80B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5665" y="3064896"/>
            <a:ext cx="1050964" cy="1154715"/>
          </a:xfrm>
          <a:prstGeom prst="rect">
            <a:avLst/>
          </a:prstGeom>
        </p:spPr>
      </p:pic>
      <p:pic>
        <p:nvPicPr>
          <p:cNvPr id="16" name="Graphic 20" descr="Document">
            <a:extLst>
              <a:ext uri="{FF2B5EF4-FFF2-40B4-BE49-F238E27FC236}">
                <a16:creationId xmlns:a16="http://schemas.microsoft.com/office/drawing/2014/main" id="{AE55A2FA-DE4F-4978-AF54-0A7F64E873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5665" y="4243514"/>
            <a:ext cx="1050964" cy="1154715"/>
          </a:xfrm>
          <a:prstGeom prst="rect">
            <a:avLst/>
          </a:prstGeom>
        </p:spPr>
      </p:pic>
      <p:pic>
        <p:nvPicPr>
          <p:cNvPr id="17" name="Graphic 21" descr="Document">
            <a:extLst>
              <a:ext uri="{FF2B5EF4-FFF2-40B4-BE49-F238E27FC236}">
                <a16:creationId xmlns:a16="http://schemas.microsoft.com/office/drawing/2014/main" id="{E7E005BC-4F08-4BEA-A502-924C9E8728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30054" y="3076847"/>
            <a:ext cx="1050964" cy="1154715"/>
          </a:xfrm>
          <a:prstGeom prst="rect">
            <a:avLst/>
          </a:prstGeom>
        </p:spPr>
      </p:pic>
      <p:pic>
        <p:nvPicPr>
          <p:cNvPr id="18" name="Graphic 22" descr="Document">
            <a:extLst>
              <a:ext uri="{FF2B5EF4-FFF2-40B4-BE49-F238E27FC236}">
                <a16:creationId xmlns:a16="http://schemas.microsoft.com/office/drawing/2014/main" id="{21DC6255-0483-4247-8C97-0BAB5380696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30054" y="4255465"/>
            <a:ext cx="1050964" cy="1154715"/>
          </a:xfrm>
          <a:prstGeom prst="rect">
            <a:avLst/>
          </a:prstGeom>
        </p:spPr>
      </p:pic>
      <p:pic>
        <p:nvPicPr>
          <p:cNvPr id="19" name="Graphic 23" descr="Web design">
            <a:extLst>
              <a:ext uri="{FF2B5EF4-FFF2-40B4-BE49-F238E27FC236}">
                <a16:creationId xmlns:a16="http://schemas.microsoft.com/office/drawing/2014/main" id="{ED40D507-BD41-4BBE-BC8D-E6CA9C41E6E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40631" y="3905660"/>
            <a:ext cx="984995" cy="1082234"/>
          </a:xfrm>
          <a:prstGeom prst="rect">
            <a:avLst/>
          </a:prstGeom>
        </p:spPr>
      </p:pic>
      <p:pic>
        <p:nvPicPr>
          <p:cNvPr id="20" name="Graphic 24" descr="Research">
            <a:extLst>
              <a:ext uri="{FF2B5EF4-FFF2-40B4-BE49-F238E27FC236}">
                <a16:creationId xmlns:a16="http://schemas.microsoft.com/office/drawing/2014/main" id="{ECD01DE3-1957-47C4-9D7F-D7B7A8886EE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19149" y="3515135"/>
            <a:ext cx="984996" cy="1082235"/>
          </a:xfrm>
          <a:prstGeom prst="rect">
            <a:avLst/>
          </a:prstGeom>
        </p:spPr>
      </p:pic>
      <p:sp>
        <p:nvSpPr>
          <p:cNvPr id="21" name="Arrow: Right 20">
            <a:extLst>
              <a:ext uri="{FF2B5EF4-FFF2-40B4-BE49-F238E27FC236}">
                <a16:creationId xmlns:a16="http://schemas.microsoft.com/office/drawing/2014/main" id="{8E924050-D0F9-4EE2-B371-068D1A024101}"/>
              </a:ext>
            </a:extLst>
          </p:cNvPr>
          <p:cNvSpPr/>
          <p:nvPr/>
        </p:nvSpPr>
        <p:spPr>
          <a:xfrm>
            <a:off x="2657571" y="4015416"/>
            <a:ext cx="307763" cy="49006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Arrow: Right 21">
            <a:extLst>
              <a:ext uri="{FF2B5EF4-FFF2-40B4-BE49-F238E27FC236}">
                <a16:creationId xmlns:a16="http://schemas.microsoft.com/office/drawing/2014/main" id="{072A6F65-B41F-4081-BCA4-1AB63FFFFAD6}"/>
              </a:ext>
            </a:extLst>
          </p:cNvPr>
          <p:cNvSpPr/>
          <p:nvPr/>
        </p:nvSpPr>
        <p:spPr>
          <a:xfrm>
            <a:off x="4893606" y="4015416"/>
            <a:ext cx="307763" cy="49006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Arrow: Right 5">
            <a:extLst>
              <a:ext uri="{FF2B5EF4-FFF2-40B4-BE49-F238E27FC236}">
                <a16:creationId xmlns:a16="http://schemas.microsoft.com/office/drawing/2014/main" id="{52DEF5A3-0FBA-42A5-BBDF-09697B0EC004}"/>
              </a:ext>
            </a:extLst>
          </p:cNvPr>
          <p:cNvSpPr/>
          <p:nvPr/>
        </p:nvSpPr>
        <p:spPr>
          <a:xfrm>
            <a:off x="7334269" y="3986527"/>
            <a:ext cx="307763" cy="49006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4" name="Picture 2" descr="A picture containing text, clipart&#10;&#10;Description automatically generated">
            <a:extLst>
              <a:ext uri="{FF2B5EF4-FFF2-40B4-BE49-F238E27FC236}">
                <a16:creationId xmlns:a16="http://schemas.microsoft.com/office/drawing/2014/main" id="{40B08195-1CD4-4A85-969A-288DDDF26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030" y="3594626"/>
            <a:ext cx="1451393" cy="1451393"/>
          </a:xfrm>
          <a:prstGeom prst="rect">
            <a:avLst/>
          </a:prstGeom>
          <a:noFill/>
        </p:spPr>
      </p:pic>
      <p:pic>
        <p:nvPicPr>
          <p:cNvPr id="26" name="Graphic 13" descr="Beetle">
            <a:extLst>
              <a:ext uri="{FF2B5EF4-FFF2-40B4-BE49-F238E27FC236}">
                <a16:creationId xmlns:a16="http://schemas.microsoft.com/office/drawing/2014/main" id="{814D1C5D-E96F-479B-9879-DF9F1E960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48066" y="4258733"/>
            <a:ext cx="576129" cy="633005"/>
          </a:xfrm>
          <a:prstGeom prst="rect">
            <a:avLst/>
          </a:prstGeom>
        </p:spPr>
      </p:pic>
      <p:pic>
        <p:nvPicPr>
          <p:cNvPr id="28" name="Graphic 14" descr="Ladybug">
            <a:extLst>
              <a:ext uri="{FF2B5EF4-FFF2-40B4-BE49-F238E27FC236}">
                <a16:creationId xmlns:a16="http://schemas.microsoft.com/office/drawing/2014/main" id="{5C3CE0A2-D3EB-420B-916C-B89FC0C2C0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9885" y="3932932"/>
            <a:ext cx="576129" cy="633005"/>
          </a:xfrm>
          <a:prstGeom prst="rect">
            <a:avLst/>
          </a:prstGeom>
        </p:spPr>
      </p:pic>
      <p:pic>
        <p:nvPicPr>
          <p:cNvPr id="30" name="Graphic 17" descr="Caterpillar">
            <a:extLst>
              <a:ext uri="{FF2B5EF4-FFF2-40B4-BE49-F238E27FC236}">
                <a16:creationId xmlns:a16="http://schemas.microsoft.com/office/drawing/2014/main" id="{A1629CDE-302C-46E5-BA16-FCF9314A1B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03008" y="3642253"/>
            <a:ext cx="576129" cy="633005"/>
          </a:xfrm>
          <a:prstGeom prst="rect">
            <a:avLst/>
          </a:prstGeom>
        </p:spPr>
      </p:pic>
      <p:sp>
        <p:nvSpPr>
          <p:cNvPr id="32" name="Arrow: Right 31">
            <a:extLst>
              <a:ext uri="{FF2B5EF4-FFF2-40B4-BE49-F238E27FC236}">
                <a16:creationId xmlns:a16="http://schemas.microsoft.com/office/drawing/2014/main" id="{9434536D-8E8E-41E9-9218-DF588F4281FF}"/>
              </a:ext>
            </a:extLst>
          </p:cNvPr>
          <p:cNvSpPr/>
          <p:nvPr/>
        </p:nvSpPr>
        <p:spPr>
          <a:xfrm>
            <a:off x="9521541" y="3998479"/>
            <a:ext cx="307763" cy="49006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5560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6"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5AF0094-2FEF-417A-955C-619A39BCFFA5}"/>
              </a:ext>
            </a:extLst>
          </p:cNvPr>
          <p:cNvSpPr txBox="1"/>
          <p:nvPr/>
        </p:nvSpPr>
        <p:spPr>
          <a:xfrm>
            <a:off x="669471" y="751344"/>
            <a:ext cx="6097554" cy="5355312"/>
          </a:xfrm>
          <a:prstGeom prst="rect">
            <a:avLst/>
          </a:prstGeom>
          <a:noFill/>
        </p:spPr>
        <p:txBody>
          <a:bodyPr wrap="square">
            <a:spAutoFit/>
          </a:bodyPr>
          <a:lstStyle/>
          <a:p>
            <a:r>
              <a:rPr lang="en-US" b="0" dirty="0">
                <a:solidFill>
                  <a:srgbClr val="0000FF"/>
                </a:solidFill>
                <a:effectLst/>
                <a:latin typeface="Consolas" panose="020B0609020204030204" pitchFamily="49" charset="0"/>
              </a:rPr>
              <a:t>#include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&lt;</a:t>
            </a:r>
            <a:r>
              <a:rPr lang="en-US" b="0" dirty="0" err="1">
                <a:solidFill>
                  <a:srgbClr val="A31515"/>
                </a:solidFill>
                <a:effectLst/>
                <a:latin typeface="Consolas" panose="020B0609020204030204" pitchFamily="49" charset="0"/>
              </a:rPr>
              <a:t>sal.h</a:t>
            </a:r>
            <a:r>
              <a:rPr lang="en-US" b="0" dirty="0">
                <a:solidFill>
                  <a:srgbClr val="0000FF"/>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_When_(x &gt;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_</a:t>
            </a:r>
            <a:r>
              <a:rPr lang="en-US" dirty="0" err="1">
                <a:solidFill>
                  <a:srgbClr val="000000"/>
                </a:solidFill>
                <a:latin typeface="Consolas" panose="020B0609020204030204" pitchFamily="49" charset="0"/>
              </a:rPr>
              <a:t>Post_satisfies</a:t>
            </a:r>
            <a:r>
              <a:rPr lang="en-US" dirty="0">
                <a:solidFill>
                  <a:srgbClr val="000000"/>
                </a:solidFill>
                <a:latin typeface="Consolas" panose="020B0609020204030204" pitchFamily="49" charset="0"/>
              </a:rPr>
              <a:t>_(</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_When_(x &lt;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_</a:t>
            </a:r>
            <a:r>
              <a:rPr lang="en-US" dirty="0" err="1">
                <a:solidFill>
                  <a:srgbClr val="000000"/>
                </a:solidFill>
                <a:latin typeface="Consolas" panose="020B0609020204030204" pitchFamily="49" charset="0"/>
              </a:rPr>
              <a:t>Post_satisfies</a:t>
            </a:r>
            <a:r>
              <a:rPr lang="en-US" dirty="0">
                <a:solidFill>
                  <a:srgbClr val="000000"/>
                </a:solidFill>
                <a:latin typeface="Consolas" panose="020B0609020204030204" pitchFamily="49" charset="0"/>
              </a:rPr>
              <a:t>_(</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isPositive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x)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x &gt;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foo(</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*p,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x)</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(x &lt;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p = </a:t>
            </a:r>
            <a:r>
              <a:rPr lang="en-US" b="0" dirty="0">
                <a:solidFill>
                  <a:srgbClr val="0000FF"/>
                </a:solidFill>
                <a:effectLst/>
                <a:latin typeface="Consolas" panose="020B0609020204030204" pitchFamily="49" charset="0"/>
              </a:rPr>
              <a:t>nullptr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isPositive</a:t>
            </a:r>
            <a:r>
              <a:rPr lang="en-US" b="0" dirty="0">
                <a:solidFill>
                  <a:srgbClr val="000000"/>
                </a:solidFill>
                <a:effectLst/>
                <a:latin typeface="Consolas" panose="020B0609020204030204" pitchFamily="49" charset="0"/>
              </a:rPr>
              <a:t>(x))</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*p;</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F5FFC9F1-C681-4B86-B00D-F74729DD9CC9}"/>
              </a:ext>
            </a:extLst>
          </p:cNvPr>
          <p:cNvPicPr>
            <a:picLocks noChangeAspect="1"/>
          </p:cNvPicPr>
          <p:nvPr/>
        </p:nvPicPr>
        <p:blipFill>
          <a:blip r:embed="rId3"/>
          <a:stretch>
            <a:fillRect/>
          </a:stretch>
        </p:blipFill>
        <p:spPr>
          <a:xfrm>
            <a:off x="3853543" y="4179884"/>
            <a:ext cx="8338457" cy="2678116"/>
          </a:xfrm>
          <a:prstGeom prst="rect">
            <a:avLst/>
          </a:prstGeom>
        </p:spPr>
      </p:pic>
      <p:sp>
        <p:nvSpPr>
          <p:cNvPr id="14" name="Rectangle 13">
            <a:extLst>
              <a:ext uri="{FF2B5EF4-FFF2-40B4-BE49-F238E27FC236}">
                <a16:creationId xmlns:a16="http://schemas.microsoft.com/office/drawing/2014/main" id="{43E4FCBD-2EE1-4297-9E11-61856BF7D0DE}"/>
              </a:ext>
            </a:extLst>
          </p:cNvPr>
          <p:cNvSpPr/>
          <p:nvPr/>
        </p:nvSpPr>
        <p:spPr>
          <a:xfrm>
            <a:off x="745282" y="751344"/>
            <a:ext cx="6477778" cy="1124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B88E83C-5D17-4422-A42F-5451EA59D900}"/>
              </a:ext>
            </a:extLst>
          </p:cNvPr>
          <p:cNvPicPr>
            <a:picLocks noChangeAspect="1"/>
          </p:cNvPicPr>
          <p:nvPr/>
        </p:nvPicPr>
        <p:blipFill>
          <a:blip r:embed="rId4"/>
          <a:stretch>
            <a:fillRect/>
          </a:stretch>
        </p:blipFill>
        <p:spPr>
          <a:xfrm>
            <a:off x="3853542" y="4179884"/>
            <a:ext cx="8338457" cy="2678116"/>
          </a:xfrm>
          <a:prstGeom prst="rect">
            <a:avLst/>
          </a:prstGeom>
        </p:spPr>
      </p:pic>
      <p:sp>
        <p:nvSpPr>
          <p:cNvPr id="18" name="Oval 17">
            <a:extLst>
              <a:ext uri="{FF2B5EF4-FFF2-40B4-BE49-F238E27FC236}">
                <a16:creationId xmlns:a16="http://schemas.microsoft.com/office/drawing/2014/main" id="{8CA49D76-9644-4B7A-9BDE-DA877E96001B}"/>
              </a:ext>
            </a:extLst>
          </p:cNvPr>
          <p:cNvSpPr/>
          <p:nvPr/>
        </p:nvSpPr>
        <p:spPr>
          <a:xfrm>
            <a:off x="6932645" y="5906971"/>
            <a:ext cx="3564294" cy="3993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B859FCB-1970-4248-B670-2182E4A84AA1}"/>
              </a:ext>
            </a:extLst>
          </p:cNvPr>
          <p:cNvSpPr/>
          <p:nvPr/>
        </p:nvSpPr>
        <p:spPr>
          <a:xfrm>
            <a:off x="1054359" y="3515653"/>
            <a:ext cx="1586204" cy="3391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8C0D42-F366-497E-A7E2-C0DFE8D239E2}"/>
              </a:ext>
            </a:extLst>
          </p:cNvPr>
          <p:cNvSpPr/>
          <p:nvPr/>
        </p:nvSpPr>
        <p:spPr>
          <a:xfrm>
            <a:off x="1054359" y="4624857"/>
            <a:ext cx="2633564" cy="3391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39E71-2024-4879-B927-A05461E64929}"/>
              </a:ext>
            </a:extLst>
          </p:cNvPr>
          <p:cNvPicPr>
            <a:picLocks noChangeAspect="1"/>
          </p:cNvPicPr>
          <p:nvPr/>
        </p:nvPicPr>
        <p:blipFill>
          <a:blip r:embed="rId5"/>
          <a:stretch>
            <a:fillRect/>
          </a:stretch>
        </p:blipFill>
        <p:spPr>
          <a:xfrm>
            <a:off x="134448" y="818866"/>
            <a:ext cx="535022" cy="5233916"/>
          </a:xfrm>
          <a:prstGeom prst="rect">
            <a:avLst/>
          </a:prstGeom>
        </p:spPr>
      </p:pic>
    </p:spTree>
    <p:extLst>
      <p:ext uri="{BB962C8B-B14F-4D97-AF65-F5344CB8AC3E}">
        <p14:creationId xmlns:p14="http://schemas.microsoft.com/office/powerpoint/2010/main" val="142916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8" grpId="1" animBg="1"/>
      <p:bldP spid="20" grpId="0" animBg="1"/>
      <p:bldP spid="20" grpId="1" animBg="1"/>
      <p:bldP spid="22" grpId="0" animBg="1"/>
      <p:bldP spid="2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B490-3E91-4640-9909-C3FBEE811506}"/>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D9172A0D-3C6A-479A-A98B-8AC40BAFB4BD}"/>
              </a:ext>
            </a:extLst>
          </p:cNvPr>
          <p:cNvSpPr>
            <a:spLocks noGrp="1"/>
          </p:cNvSpPr>
          <p:nvPr>
            <p:ph idx="1"/>
          </p:nvPr>
        </p:nvSpPr>
        <p:spPr/>
        <p:txBody>
          <a:bodyPr/>
          <a:lstStyle/>
          <a:p>
            <a:pPr>
              <a:lnSpc>
                <a:spcPct val="150000"/>
              </a:lnSpc>
            </a:pPr>
            <a:r>
              <a:rPr lang="en-US" dirty="0"/>
              <a:t>Path-sensitive analysis is powerful, but power comes at a cost</a:t>
            </a:r>
          </a:p>
          <a:p>
            <a:pPr>
              <a:lnSpc>
                <a:spcPct val="150000"/>
              </a:lnSpc>
            </a:pPr>
            <a:r>
              <a:rPr lang="en-US" dirty="0"/>
              <a:t>We are actively looking into ways to make analysis more precise</a:t>
            </a:r>
          </a:p>
          <a:p>
            <a:pPr>
              <a:lnSpc>
                <a:spcPct val="150000"/>
              </a:lnSpc>
            </a:pPr>
            <a:r>
              <a:rPr lang="en-US" dirty="0"/>
              <a:t>There are a large set of checks in MSVC</a:t>
            </a:r>
          </a:p>
          <a:p>
            <a:pPr>
              <a:lnSpc>
                <a:spcPct val="150000"/>
              </a:lnSpc>
            </a:pPr>
            <a:r>
              <a:rPr lang="en-US" dirty="0"/>
              <a:t>Making intent explicit can help analysis, improve readability</a:t>
            </a:r>
          </a:p>
          <a:p>
            <a:pPr>
              <a:lnSpc>
                <a:spcPct val="150000"/>
              </a:lnSpc>
            </a:pPr>
            <a:endParaRPr lang="en-US" dirty="0"/>
          </a:p>
        </p:txBody>
      </p:sp>
    </p:spTree>
    <p:extLst>
      <p:ext uri="{BB962C8B-B14F-4D97-AF65-F5344CB8AC3E}">
        <p14:creationId xmlns:p14="http://schemas.microsoft.com/office/powerpoint/2010/main" val="479139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8B2059-E087-45B2-BAE6-ED0E0C777273}"/>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Enjoy the rest of the conference!</a:t>
            </a:r>
          </a:p>
        </p:txBody>
      </p:sp>
      <p:sp>
        <p:nvSpPr>
          <p:cNvPr id="7" name="Text Placeholder 6">
            <a:extLst>
              <a:ext uri="{FF2B5EF4-FFF2-40B4-BE49-F238E27FC236}">
                <a16:creationId xmlns:a16="http://schemas.microsoft.com/office/drawing/2014/main" id="{A1D8CFBB-D8C3-4341-8D67-14423CB58F81}"/>
              </a:ext>
            </a:extLst>
          </p:cNvPr>
          <p:cNvSpPr>
            <a:spLocks noGrp="1"/>
          </p:cNvSpPr>
          <p:nvPr>
            <p:ph idx="1"/>
          </p:nvPr>
        </p:nvSpPr>
        <p:spPr>
          <a:xfrm>
            <a:off x="2152650" y="2094272"/>
            <a:ext cx="7886700" cy="2251586"/>
          </a:xfrm>
          <a:solidFill>
            <a:schemeClr val="accent5">
              <a:lumMod val="20000"/>
              <a:lumOff val="80000"/>
            </a:schemeClr>
          </a:solidFill>
        </p:spPr>
        <p:txBody>
          <a:bodyPr>
            <a:normAutofit/>
          </a:bodyPr>
          <a:lstStyle/>
          <a:p>
            <a:pPr marL="0" indent="0">
              <a:buNone/>
            </a:pPr>
            <a:r>
              <a:rPr lang="en-US" b="1">
                <a:latin typeface="Segoe UI Light" panose="020B0502040204020203" pitchFamily="34" charset="0"/>
                <a:cs typeface="Segoe UI Light" panose="020B0502040204020203" pitchFamily="34" charset="0"/>
              </a:rPr>
              <a:t>Join #visual_studio channel on CppCon Discord </a:t>
            </a:r>
            <a:r>
              <a:rPr lang="en-US" b="1">
                <a:hlinkClick r:id="rId3"/>
              </a:rPr>
              <a:t>https://aka.ms/cppcon/discord</a:t>
            </a:r>
            <a:endParaRPr lang="en-US" b="1">
              <a:latin typeface="Segoe UI Light" panose="020B0502040204020203" pitchFamily="34" charset="0"/>
              <a:cs typeface="Segoe UI Light" panose="020B0502040204020203" pitchFamily="34" charset="0"/>
            </a:endParaRPr>
          </a:p>
          <a:p>
            <a:r>
              <a:rPr lang="en-US" sz="2000">
                <a:latin typeface="Segoe UI Light" panose="020B0502040204020203" pitchFamily="34" charset="0"/>
                <a:cs typeface="Segoe UI Light" panose="020B0502040204020203" pitchFamily="34" charset="0"/>
              </a:rPr>
              <a:t>Meet the Microsoft C++ team</a:t>
            </a:r>
          </a:p>
          <a:p>
            <a:r>
              <a:rPr lang="en-US" sz="2000">
                <a:latin typeface="Segoe UI Light" panose="020B0502040204020203" pitchFamily="34" charset="0"/>
                <a:cs typeface="Segoe UI Light" panose="020B0502040204020203" pitchFamily="34" charset="0"/>
              </a:rPr>
              <a:t>Ask any questions</a:t>
            </a:r>
          </a:p>
          <a:p>
            <a:r>
              <a:rPr lang="en-US" sz="2000">
                <a:latin typeface="Segoe UI Light" panose="020B0502040204020203" pitchFamily="34" charset="0"/>
                <a:cs typeface="Segoe UI Light" panose="020B0502040204020203" pitchFamily="34" charset="0"/>
              </a:rPr>
              <a:t>Discuss the latest announcements </a:t>
            </a:r>
          </a:p>
        </p:txBody>
      </p:sp>
      <p:sp>
        <p:nvSpPr>
          <p:cNvPr id="8" name="Text Placeholder 6">
            <a:extLst>
              <a:ext uri="{FF2B5EF4-FFF2-40B4-BE49-F238E27FC236}">
                <a16:creationId xmlns:a16="http://schemas.microsoft.com/office/drawing/2014/main" id="{CCD41AF1-7066-431D-8EE1-A8C1D87E6251}"/>
              </a:ext>
            </a:extLst>
          </p:cNvPr>
          <p:cNvSpPr txBox="1">
            <a:spLocks/>
          </p:cNvSpPr>
          <p:nvPr/>
        </p:nvSpPr>
        <p:spPr>
          <a:xfrm>
            <a:off x="2152650" y="4837722"/>
            <a:ext cx="7886700" cy="867936"/>
          </a:xfrm>
          <a:prstGeom prst="rect">
            <a:avLst/>
          </a:prstGeom>
          <a:solidFill>
            <a:schemeClr val="accent6">
              <a:lumMod val="20000"/>
              <a:lumOff val="80000"/>
            </a:schemeClr>
          </a:solidFill>
        </p:spPr>
        <p:txBody>
          <a:bodyPr vert="horz" wrap="square" lIns="91440" tIns="45723" rIns="91440" bIns="45723"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latin typeface="Segoe UI Light"/>
                <a:cs typeface="Segoe UI Light"/>
              </a:rPr>
              <a:t>Take our survey</a:t>
            </a:r>
            <a:br>
              <a:rPr lang="en-US" b="1" dirty="0">
                <a:latin typeface="Segoe UI Light" panose="020B0502040204020203" pitchFamily="34" charset="0"/>
                <a:cs typeface="Segoe UI Light" panose="020B0502040204020203" pitchFamily="34" charset="0"/>
              </a:rPr>
            </a:br>
            <a:r>
              <a:rPr lang="en-US" b="1" dirty="0">
                <a:latin typeface="Segoe UI Light"/>
                <a:cs typeface="Segoe UI Light"/>
                <a:hlinkClick r:id="rId4"/>
              </a:rPr>
              <a:t>https://aka.ms/cppcon</a:t>
            </a:r>
            <a:r>
              <a:rPr lang="en-US" b="1" dirty="0">
                <a:latin typeface="Segoe UI Light"/>
                <a:cs typeface="Segoe UI Light"/>
              </a:rPr>
              <a:t> </a:t>
            </a:r>
            <a:endParaRPr lang="en-US"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3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FD6FE-E05D-4408-A0BE-98DB61C0DCA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A962B8-FDBB-41DC-A5D2-3BCD57424E98}"/>
              </a:ext>
            </a:extLst>
          </p:cNvPr>
          <p:cNvSpPr>
            <a:spLocks noGrp="1"/>
          </p:cNvSpPr>
          <p:nvPr>
            <p:ph idx="1"/>
          </p:nvPr>
        </p:nvSpPr>
        <p:spPr/>
        <p:txBody>
          <a:bodyPr/>
          <a:lstStyle/>
          <a:p>
            <a:pPr>
              <a:lnSpc>
                <a:spcPct val="150000"/>
              </a:lnSpc>
            </a:pPr>
            <a:r>
              <a:rPr lang="en-US" dirty="0"/>
              <a:t>Intro to path-sensitive static analysis</a:t>
            </a:r>
          </a:p>
          <a:p>
            <a:pPr>
              <a:lnSpc>
                <a:spcPct val="150000"/>
              </a:lnSpc>
            </a:pPr>
            <a:r>
              <a:rPr lang="en-US" dirty="0"/>
              <a:t>Path-sensitive checks in MSVC</a:t>
            </a:r>
          </a:p>
          <a:p>
            <a:pPr>
              <a:lnSpc>
                <a:spcPct val="150000"/>
              </a:lnSpc>
            </a:pPr>
            <a:r>
              <a:rPr lang="en-US" dirty="0"/>
              <a:t>A look under the hood</a:t>
            </a:r>
          </a:p>
          <a:p>
            <a:pPr>
              <a:lnSpc>
                <a:spcPct val="150000"/>
              </a:lnSpc>
            </a:pPr>
            <a:r>
              <a:rPr lang="en-US" dirty="0"/>
              <a:t>Upcoming features</a:t>
            </a:r>
          </a:p>
          <a:p>
            <a:pPr>
              <a:lnSpc>
                <a:spcPct val="150000"/>
              </a:lnSpc>
            </a:pPr>
            <a:r>
              <a:rPr lang="en-US" dirty="0"/>
              <a:t>Lessons learned</a:t>
            </a:r>
          </a:p>
          <a:p>
            <a:pPr>
              <a:lnSpc>
                <a:spcPct val="150000"/>
              </a:lnSpc>
            </a:pPr>
            <a:endParaRPr lang="en-US" dirty="0"/>
          </a:p>
        </p:txBody>
      </p:sp>
    </p:spTree>
    <p:extLst>
      <p:ext uri="{BB962C8B-B14F-4D97-AF65-F5344CB8AC3E}">
        <p14:creationId xmlns:p14="http://schemas.microsoft.com/office/powerpoint/2010/main" val="2835635201"/>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0B95FA-9A98-426C-A71E-F06C2287BEFA}"/>
              </a:ext>
            </a:extLst>
          </p:cNvPr>
          <p:cNvSpPr>
            <a:spLocks noGrp="1"/>
          </p:cNvSpPr>
          <p:nvPr>
            <p:ph type="title"/>
          </p:nvPr>
        </p:nvSpPr>
        <p:spPr/>
        <p:txBody>
          <a:bodyPr>
            <a:normAutofit/>
          </a:bodyPr>
          <a:lstStyle/>
          <a:p>
            <a:r>
              <a:rPr lang="en-US">
                <a:latin typeface="Segoe UI Light" panose="020B0502040204020203" pitchFamily="34" charset="0"/>
                <a:cs typeface="Segoe UI Light" panose="020B0502040204020203" pitchFamily="34" charset="0"/>
              </a:rPr>
              <a:t>Our Sessions</a:t>
            </a:r>
          </a:p>
        </p:txBody>
      </p:sp>
      <p:sp>
        <p:nvSpPr>
          <p:cNvPr id="2" name="Content Placeholder 1">
            <a:extLst>
              <a:ext uri="{FF2B5EF4-FFF2-40B4-BE49-F238E27FC236}">
                <a16:creationId xmlns:a16="http://schemas.microsoft.com/office/drawing/2014/main" id="{8939F54C-AB69-4FA2-A742-564190F8B378}"/>
              </a:ext>
            </a:extLst>
          </p:cNvPr>
          <p:cNvSpPr>
            <a:spLocks noGrp="1"/>
          </p:cNvSpPr>
          <p:nvPr>
            <p:ph sz="half" idx="1"/>
          </p:nvPr>
        </p:nvSpPr>
        <p:spPr>
          <a:xfrm>
            <a:off x="838200" y="1550127"/>
            <a:ext cx="4923248" cy="4942748"/>
          </a:xfrm>
        </p:spPr>
        <p:txBody>
          <a:bodyPr>
            <a:noAutofit/>
          </a:bodyPr>
          <a:lstStyle/>
          <a:p>
            <a:pPr marL="114300" indent="0" fontAlgn="ctr">
              <a:lnSpc>
                <a:spcPct val="100000"/>
              </a:lnSpc>
              <a:spcBef>
                <a:spcPts val="0"/>
              </a:spcBef>
              <a:buNone/>
            </a:pPr>
            <a:r>
              <a:rPr lang="en-US" sz="1600" dirty="0">
                <a:latin typeface="Segoe UI Light" panose="020B0502040204020203" pitchFamily="34" charset="0"/>
                <a:cs typeface="Segoe UI Light" panose="020B0502040204020203" pitchFamily="34" charset="0"/>
              </a:rPr>
              <a:t>Monday 25</a:t>
            </a:r>
            <a:r>
              <a:rPr lang="en-US" sz="1600" baseline="30000" dirty="0">
                <a:latin typeface="Segoe UI Light" panose="020B0502040204020203" pitchFamily="34" charset="0"/>
                <a:cs typeface="Segoe UI Light" panose="020B0502040204020203" pitchFamily="34" charset="0"/>
              </a:rPr>
              <a:t>th</a:t>
            </a:r>
            <a:endParaRPr lang="en-US" sz="1600" dirty="0">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Implementing C++ Modules: Lessons Learned, Lessons Abandoned </a:t>
            </a:r>
            <a:r>
              <a:rPr lang="en-US" sz="1600" dirty="0">
                <a:solidFill>
                  <a:srgbClr val="000000"/>
                </a:solidFill>
                <a:latin typeface="Segoe UI Light" panose="020B0502040204020203" pitchFamily="34" charset="0"/>
                <a:cs typeface="Segoe UI Light" panose="020B0502040204020203" pitchFamily="34" charset="0"/>
              </a:rPr>
              <a:t>– Cameron DaCamara &amp; Gabriel Dos Reis</a:t>
            </a:r>
          </a:p>
          <a:p>
            <a:pPr marL="114300" indent="0" fontAlgn="ctr">
              <a:lnSpc>
                <a:spcPct val="100000"/>
              </a:lnSpc>
              <a:spcBef>
                <a:spcPts val="0"/>
              </a:spcBef>
              <a:buNone/>
            </a:pPr>
            <a:endParaRPr lang="en-US" sz="1600" dirty="0">
              <a:latin typeface="Segoe UI Light" panose="020B0502040204020203" pitchFamily="34" charset="0"/>
              <a:cs typeface="Segoe UI Light" panose="020B0502040204020203" pitchFamily="34" charset="0"/>
            </a:endParaRPr>
          </a:p>
          <a:p>
            <a:pPr marL="114300" indent="0" fontAlgn="ctr">
              <a:lnSpc>
                <a:spcPct val="100000"/>
              </a:lnSpc>
              <a:spcBef>
                <a:spcPts val="0"/>
              </a:spcBef>
              <a:buNone/>
            </a:pPr>
            <a:r>
              <a:rPr lang="en-US" sz="1600" dirty="0">
                <a:latin typeface="Segoe UI Light" panose="020B0502040204020203" pitchFamily="34" charset="0"/>
                <a:cs typeface="Segoe UI Light" panose="020B0502040204020203" pitchFamily="34" charset="0"/>
              </a:rPr>
              <a:t>Tuesday 26</a:t>
            </a:r>
            <a:r>
              <a:rPr lang="en-US" sz="1600" baseline="30000" dirty="0">
                <a:latin typeface="Segoe UI Light" panose="020B0502040204020203" pitchFamily="34" charset="0"/>
                <a:cs typeface="Segoe UI Light" panose="020B0502040204020203" pitchFamily="34" charset="0"/>
              </a:rPr>
              <a:t>th</a:t>
            </a:r>
            <a:endParaRPr lang="en-US" sz="1600" dirty="0">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Documentation in The Era of Concepts and Ranges </a:t>
            </a:r>
            <a:r>
              <a:rPr lang="en-US" sz="1600" dirty="0">
                <a:solidFill>
                  <a:srgbClr val="000000"/>
                </a:solidFill>
                <a:latin typeface="Segoe UI Light" panose="020B0502040204020203" pitchFamily="34" charset="0"/>
                <a:cs typeface="Segoe UI Light" panose="020B0502040204020203" pitchFamily="34" charset="0"/>
              </a:rPr>
              <a:t>– Sy Brand &amp; Christopher Di Bella (Google) </a:t>
            </a:r>
          </a:p>
          <a:p>
            <a:pPr marL="342900" indent="0" fontAlgn="ctr">
              <a:lnSpc>
                <a:spcPct val="100000"/>
              </a:lnSpc>
              <a:spcBef>
                <a:spcPts val="0"/>
              </a:spcBef>
              <a:buNone/>
            </a:pPr>
            <a:endParaRPr lang="en-US" sz="1600" dirty="0">
              <a:solidFill>
                <a:srgbClr val="000000"/>
              </a:solidFill>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Static Analysis and Program Safety in C++: Making it Real </a:t>
            </a:r>
            <a:r>
              <a:rPr lang="en-US" sz="1600" dirty="0">
                <a:solidFill>
                  <a:srgbClr val="000000"/>
                </a:solidFill>
                <a:latin typeface="Segoe UI Light" panose="020B0502040204020203" pitchFamily="34" charset="0"/>
                <a:cs typeface="Segoe UI Light" panose="020B0502040204020203" pitchFamily="34" charset="0"/>
              </a:rPr>
              <a:t>– Sunny Chatterjee</a:t>
            </a:r>
          </a:p>
          <a:p>
            <a:pPr marL="342900" indent="0" fontAlgn="ctr">
              <a:lnSpc>
                <a:spcPct val="100000"/>
              </a:lnSpc>
              <a:spcBef>
                <a:spcPts val="0"/>
              </a:spcBef>
              <a:buNone/>
            </a:pPr>
            <a:endParaRPr lang="en-US" sz="1600" dirty="0">
              <a:solidFill>
                <a:srgbClr val="000000"/>
              </a:solidFill>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In-memory and Persistent Representations of C++ </a:t>
            </a:r>
            <a:r>
              <a:rPr lang="en-US" sz="1600" dirty="0">
                <a:solidFill>
                  <a:srgbClr val="000000"/>
                </a:solidFill>
                <a:latin typeface="Segoe UI Light" panose="020B0502040204020203" pitchFamily="34" charset="0"/>
                <a:cs typeface="Segoe UI Light" panose="020B0502040204020203" pitchFamily="34" charset="0"/>
              </a:rPr>
              <a:t>– Gabriel Dos Reis (online 27</a:t>
            </a:r>
            <a:r>
              <a:rPr lang="en-US" sz="1600" baseline="30000" dirty="0">
                <a:solidFill>
                  <a:srgbClr val="000000"/>
                </a:solidFill>
                <a:latin typeface="Segoe UI Light" panose="020B0502040204020203" pitchFamily="34" charset="0"/>
                <a:cs typeface="Segoe UI Light" panose="020B0502040204020203" pitchFamily="34" charset="0"/>
              </a:rPr>
              <a:t>th</a:t>
            </a:r>
            <a:r>
              <a:rPr lang="en-US" sz="1600" dirty="0">
                <a:solidFill>
                  <a:srgbClr val="000000"/>
                </a:solidFill>
                <a:latin typeface="Segoe UI Light" panose="020B0502040204020203" pitchFamily="34" charset="0"/>
                <a:cs typeface="Segoe UI Light" panose="020B0502040204020203" pitchFamily="34" charset="0"/>
              </a:rPr>
              <a:t>)</a:t>
            </a:r>
          </a:p>
          <a:p>
            <a:pPr marL="342900" indent="0" fontAlgn="ctr">
              <a:lnSpc>
                <a:spcPct val="100000"/>
              </a:lnSpc>
              <a:spcBef>
                <a:spcPts val="0"/>
              </a:spcBef>
              <a:buNone/>
            </a:pPr>
            <a:endParaRPr lang="en-US" sz="1600" dirty="0">
              <a:solidFill>
                <a:srgbClr val="000000"/>
              </a:solidFill>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Extending and Simplifying C++: Thoughts on pattern Matching using `is` and `as – </a:t>
            </a:r>
            <a:r>
              <a:rPr lang="en-US" sz="1600" dirty="0">
                <a:solidFill>
                  <a:srgbClr val="000000"/>
                </a:solidFill>
                <a:latin typeface="Segoe UI Light" panose="020B0502040204020203" pitchFamily="34" charset="0"/>
                <a:cs typeface="Segoe UI Light" panose="020B0502040204020203" pitchFamily="34" charset="0"/>
              </a:rPr>
              <a:t>Herb Sutter</a:t>
            </a:r>
          </a:p>
          <a:p>
            <a:pPr marL="628650" indent="-285750" fontAlgn="ctr">
              <a:lnSpc>
                <a:spcPct val="100000"/>
              </a:lnSpc>
              <a:spcBef>
                <a:spcPts val="0"/>
              </a:spcBef>
            </a:pPr>
            <a:endParaRPr lang="en-US" sz="1600" dirty="0">
              <a:solidFill>
                <a:srgbClr val="000000"/>
              </a:solidFill>
              <a:latin typeface="Segoe UI Light" panose="020B0502040204020203" pitchFamily="34" charset="0"/>
              <a:cs typeface="Segoe UI Light" panose="020B0502040204020203" pitchFamily="34" charset="0"/>
            </a:endParaRPr>
          </a:p>
          <a:p>
            <a:pPr marL="0" indent="0">
              <a:lnSpc>
                <a:spcPct val="100000"/>
              </a:lnSpc>
              <a:buNone/>
            </a:pPr>
            <a:endParaRPr lang="en-US" sz="1600" dirty="0">
              <a:latin typeface="Segoe UI Light" panose="020B0502040204020203" pitchFamily="34" charset="0"/>
              <a:cs typeface="Segoe UI Light" panose="020B0502040204020203" pitchFamily="34" charset="0"/>
            </a:endParaRPr>
          </a:p>
        </p:txBody>
      </p:sp>
      <p:sp>
        <p:nvSpPr>
          <p:cNvPr id="4" name="Content Placeholder 3">
            <a:extLst>
              <a:ext uri="{FF2B5EF4-FFF2-40B4-BE49-F238E27FC236}">
                <a16:creationId xmlns:a16="http://schemas.microsoft.com/office/drawing/2014/main" id="{0B156EA5-F4D8-4E62-99A1-1D2862C7C389}"/>
              </a:ext>
            </a:extLst>
          </p:cNvPr>
          <p:cNvSpPr txBox="1">
            <a:spLocks noGrp="1"/>
          </p:cNvSpPr>
          <p:nvPr>
            <p:ph sz="half" idx="2"/>
          </p:nvPr>
        </p:nvSpPr>
        <p:spPr>
          <a:xfrm>
            <a:off x="6153149" y="1825626"/>
            <a:ext cx="5533754" cy="4016484"/>
          </a:xfrm>
          <a:prstGeom prst="rect">
            <a:avLst/>
          </a:prstGeom>
          <a:noFill/>
        </p:spPr>
        <p:txBody>
          <a:bodyPr wrap="square">
            <a:spAutoFit/>
          </a:bodyPr>
          <a:lstStyle/>
          <a:p>
            <a:pPr marL="114300" indent="0" fontAlgn="ctr">
              <a:lnSpc>
                <a:spcPct val="100000"/>
              </a:lnSpc>
              <a:spcBef>
                <a:spcPts val="0"/>
              </a:spcBef>
              <a:buNone/>
            </a:pPr>
            <a:r>
              <a:rPr lang="en-US" sz="1600" dirty="0">
                <a:latin typeface="Segoe UI Light" panose="020B0502040204020203" pitchFamily="34" charset="0"/>
                <a:cs typeface="Segoe UI Light" panose="020B0502040204020203" pitchFamily="34" charset="0"/>
              </a:rPr>
              <a:t>Wednesday 27</a:t>
            </a:r>
            <a:r>
              <a:rPr lang="en-US" sz="1600" baseline="30000" dirty="0">
                <a:latin typeface="Segoe UI Light" panose="020B0502040204020203" pitchFamily="34" charset="0"/>
                <a:cs typeface="Segoe UI Light" panose="020B0502040204020203" pitchFamily="34" charset="0"/>
              </a:rPr>
              <a:t>th</a:t>
            </a:r>
            <a:endParaRPr lang="en-US" sz="1600" dirty="0">
              <a:latin typeface="Segoe UI Light" panose="020B0502040204020203" pitchFamily="34" charset="0"/>
              <a:cs typeface="Segoe UI Light" panose="020B0502040204020203" pitchFamily="34" charset="0"/>
            </a:endParaRPr>
          </a:p>
          <a:p>
            <a:pPr marL="628650" indent="-285750" fontAlgn="ctr">
              <a:lnSpc>
                <a:spcPct val="100000"/>
              </a:lnSpc>
            </a:pPr>
            <a:r>
              <a:rPr lang="en-US" sz="1600" b="1" dirty="0">
                <a:latin typeface="Segoe UI Light" panose="020B0502040204020203" pitchFamily="34" charset="0"/>
                <a:cs typeface="Segoe UI Light" panose="020B0502040204020203" pitchFamily="34" charset="0"/>
              </a:rPr>
              <a:t>What's New in Visual Studio: 64-bit IDE, C++20, WSL 2, and more </a:t>
            </a:r>
            <a:r>
              <a:rPr lang="en-US" sz="1600" dirty="0">
                <a:latin typeface="Segoe UI Light" panose="020B0502040204020203" pitchFamily="34" charset="0"/>
                <a:cs typeface="Segoe UI Light" panose="020B0502040204020203" pitchFamily="34" charset="0"/>
              </a:rPr>
              <a:t>– Sy Brand &amp; Marian Luparu</a:t>
            </a:r>
          </a:p>
          <a:p>
            <a:pPr marL="114300" indent="0" fontAlgn="ctr">
              <a:lnSpc>
                <a:spcPct val="100000"/>
              </a:lnSpc>
              <a:spcBef>
                <a:spcPts val="0"/>
              </a:spcBef>
              <a:buNone/>
            </a:pPr>
            <a:endParaRPr lang="en-US" sz="1600" baseline="30000" dirty="0">
              <a:latin typeface="Segoe UI Light" panose="020B0502040204020203" pitchFamily="34" charset="0"/>
              <a:cs typeface="Segoe UI Light" panose="020B0502040204020203" pitchFamily="34" charset="0"/>
            </a:endParaRPr>
          </a:p>
          <a:p>
            <a:pPr marL="114300" indent="0" fontAlgn="ctr">
              <a:lnSpc>
                <a:spcPct val="100000"/>
              </a:lnSpc>
              <a:spcBef>
                <a:spcPts val="0"/>
              </a:spcBef>
              <a:buNone/>
            </a:pPr>
            <a:endParaRPr lang="en-US" sz="1600" baseline="30000" dirty="0">
              <a:latin typeface="Segoe UI Light" panose="020B0502040204020203" pitchFamily="34" charset="0"/>
              <a:cs typeface="Segoe UI Light" panose="020B0502040204020203" pitchFamily="34" charset="0"/>
            </a:endParaRPr>
          </a:p>
          <a:p>
            <a:pPr marL="114300" indent="0" fontAlgn="ctr">
              <a:lnSpc>
                <a:spcPct val="100000"/>
              </a:lnSpc>
              <a:spcBef>
                <a:spcPts val="0"/>
              </a:spcBef>
              <a:buNone/>
            </a:pPr>
            <a:r>
              <a:rPr lang="en-US" sz="1600" dirty="0">
                <a:latin typeface="Segoe UI Light" panose="020B0502040204020203" pitchFamily="34" charset="0"/>
                <a:cs typeface="Segoe UI Light" panose="020B0502040204020203" pitchFamily="34" charset="0"/>
              </a:rPr>
              <a:t>Thursday 28</a:t>
            </a:r>
            <a:r>
              <a:rPr lang="en-US" sz="1600" baseline="30000" dirty="0">
                <a:latin typeface="Segoe UI Light" panose="020B0502040204020203" pitchFamily="34" charset="0"/>
                <a:cs typeface="Segoe UI Light" panose="020B0502040204020203" pitchFamily="34" charset="0"/>
              </a:rPr>
              <a:t>th</a:t>
            </a:r>
            <a:r>
              <a:rPr lang="en-US" sz="1600" dirty="0">
                <a:latin typeface="Segoe UI Light" panose="020B0502040204020203" pitchFamily="34" charset="0"/>
                <a:cs typeface="Segoe UI Light" panose="020B0502040204020203" pitchFamily="34" charset="0"/>
              </a:rPr>
              <a:t> </a:t>
            </a:r>
          </a:p>
          <a:p>
            <a:pPr marL="628650" indent="-285750" fontAlgn="ctr">
              <a:lnSpc>
                <a:spcPct val="100000"/>
              </a:lnSpc>
            </a:pPr>
            <a:r>
              <a:rPr lang="en-US" sz="1600" b="1" dirty="0">
                <a:latin typeface="Segoe UI Light" panose="020B0502040204020203" pitchFamily="34" charset="0"/>
                <a:cs typeface="Segoe UI Light" panose="020B0502040204020203" pitchFamily="34" charset="0"/>
              </a:rPr>
              <a:t>C++20’s &lt;chrono&gt; Calendars and Time Zones in MSVC </a:t>
            </a:r>
            <a:r>
              <a:rPr lang="en-US" sz="1600" dirty="0">
                <a:latin typeface="Segoe UI Light" panose="020B0502040204020203" pitchFamily="34" charset="0"/>
                <a:cs typeface="Segoe UI Light" panose="020B0502040204020203" pitchFamily="34" charset="0"/>
              </a:rPr>
              <a:t>– Miya Natsuhara</a:t>
            </a:r>
          </a:p>
          <a:p>
            <a:pPr marL="628650" indent="-285750" fontAlgn="ctr">
              <a:lnSpc>
                <a:spcPct val="100000"/>
              </a:lnSpc>
            </a:pPr>
            <a:r>
              <a:rPr lang="en-US" sz="1600" b="1" dirty="0">
                <a:latin typeface="Segoe UI Light" panose="020B0502040204020203" pitchFamily="34" charset="0"/>
                <a:cs typeface="Segoe UI Light" panose="020B0502040204020203" pitchFamily="34" charset="0"/>
              </a:rPr>
              <a:t>An Editor Can Do That? Debugging Assembly Language and GPU Kernels in Visual Studio Code </a:t>
            </a:r>
            <a:r>
              <a:rPr lang="en-US" sz="1600" dirty="0">
                <a:latin typeface="Segoe UI Light" panose="020B0502040204020203" pitchFamily="34" charset="0"/>
                <a:cs typeface="Segoe UI Light" panose="020B0502040204020203" pitchFamily="34" charset="0"/>
              </a:rPr>
              <a:t>– Julia Reid</a:t>
            </a:r>
          </a:p>
          <a:p>
            <a:pPr marL="628650" indent="-285750" fontAlgn="ctr">
              <a:lnSpc>
                <a:spcPct val="100000"/>
              </a:lnSpc>
            </a:pPr>
            <a:r>
              <a:rPr lang="en-US" sz="1600" b="1" dirty="0">
                <a:latin typeface="Segoe UI Light" panose="020B0502040204020203" pitchFamily="34" charset="0"/>
                <a:cs typeface="Segoe UI Light" panose="020B0502040204020203" pitchFamily="34" charset="0"/>
              </a:rPr>
              <a:t>Why does std::format do that? </a:t>
            </a:r>
            <a:r>
              <a:rPr lang="en-US" sz="1600" dirty="0">
                <a:latin typeface="Segoe UI Light" panose="020B0502040204020203" pitchFamily="34" charset="0"/>
                <a:cs typeface="Segoe UI Light" panose="020B0502040204020203" pitchFamily="34" charset="0"/>
              </a:rPr>
              <a:t>– Charlie Barto</a:t>
            </a:r>
          </a:p>
          <a:p>
            <a:pPr marL="628650" indent="-285750" fontAlgn="ctr">
              <a:lnSpc>
                <a:spcPct val="100000"/>
              </a:lnSpc>
            </a:pPr>
            <a:r>
              <a:rPr lang="en-US" sz="1600" b="1" dirty="0">
                <a:latin typeface="Segoe UI Light" panose="020B0502040204020203" pitchFamily="34" charset="0"/>
                <a:cs typeface="Segoe UI Light" panose="020B0502040204020203" pitchFamily="34" charset="0"/>
              </a:rPr>
              <a:t>Finding bugs using path-sensitive static analysis</a:t>
            </a:r>
            <a:r>
              <a:rPr lang="en-US" sz="1600" dirty="0">
                <a:latin typeface="Segoe UI Light" panose="020B0502040204020203" pitchFamily="34" charset="0"/>
                <a:cs typeface="Segoe UI Light" panose="020B0502040204020203" pitchFamily="34" charset="0"/>
              </a:rPr>
              <a:t> – Gabor Horvath (online 29</a:t>
            </a:r>
            <a:r>
              <a:rPr lang="en-US" sz="1600" baseline="30000" dirty="0">
                <a:latin typeface="Segoe UI Light" panose="020B0502040204020203" pitchFamily="34" charset="0"/>
                <a:cs typeface="Segoe UI Light" panose="020B0502040204020203" pitchFamily="34" charset="0"/>
              </a:rPr>
              <a:t>th</a:t>
            </a:r>
            <a:r>
              <a:rPr lang="en-US" sz="16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4022047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2206-B97A-46BC-9909-4B227A420997}"/>
              </a:ext>
            </a:extLst>
          </p:cNvPr>
          <p:cNvSpPr>
            <a:spLocks noGrp="1"/>
          </p:cNvSpPr>
          <p:nvPr>
            <p:ph type="title"/>
          </p:nvPr>
        </p:nvSpPr>
        <p:spPr>
          <a:xfrm>
            <a:off x="838200" y="2213533"/>
            <a:ext cx="10515600" cy="2430933"/>
          </a:xfrm>
        </p:spPr>
        <p:txBody>
          <a:bodyPr>
            <a:normAutofit fontScale="90000"/>
          </a:bodyPr>
          <a:lstStyle/>
          <a:p>
            <a:pPr algn="ctr"/>
            <a:r>
              <a:rPr lang="en-US" sz="19900" dirty="0"/>
              <a:t>Thanks!</a:t>
            </a:r>
          </a:p>
        </p:txBody>
      </p:sp>
      <p:pic>
        <p:nvPicPr>
          <p:cNvPr id="4" name="Graphic 3">
            <a:extLst>
              <a:ext uri="{FF2B5EF4-FFF2-40B4-BE49-F238E27FC236}">
                <a16:creationId xmlns:a16="http://schemas.microsoft.com/office/drawing/2014/main" id="{BDEC24C8-E0FA-4933-BD1C-230EEE731DB2}"/>
              </a:ext>
            </a:extLst>
          </p:cNvPr>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8691" y="-1994"/>
            <a:ext cx="6874617" cy="6874617"/>
          </a:xfrm>
          <a:prstGeom prst="rect">
            <a:avLst/>
          </a:prstGeom>
        </p:spPr>
      </p:pic>
    </p:spTree>
    <p:extLst>
      <p:ext uri="{BB962C8B-B14F-4D97-AF65-F5344CB8AC3E}">
        <p14:creationId xmlns:p14="http://schemas.microsoft.com/office/powerpoint/2010/main" val="2274875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F6A8-0EA9-4D8C-ACC2-D38833EB0B8C}"/>
              </a:ext>
            </a:extLst>
          </p:cNvPr>
          <p:cNvSpPr>
            <a:spLocks noGrp="1"/>
          </p:cNvSpPr>
          <p:nvPr>
            <p:ph type="title"/>
          </p:nvPr>
        </p:nvSpPr>
        <p:spPr/>
        <p:txBody>
          <a:bodyPr/>
          <a:lstStyle/>
          <a:p>
            <a:r>
              <a:rPr lang="en-US" dirty="0"/>
              <a:t>Fourier-</a:t>
            </a:r>
            <a:r>
              <a:rPr lang="en-US" dirty="0" err="1"/>
              <a:t>Motzkin</a:t>
            </a:r>
            <a:r>
              <a:rPr lang="en-US" dirty="0"/>
              <a:t> elimination</a:t>
            </a:r>
          </a:p>
        </p:txBody>
      </p:sp>
      <p:pic>
        <p:nvPicPr>
          <p:cNvPr id="6" name="Fourier">
            <a:hlinkClick r:id="" action="ppaction://media"/>
            <a:extLst>
              <a:ext uri="{FF2B5EF4-FFF2-40B4-BE49-F238E27FC236}">
                <a16:creationId xmlns:a16="http://schemas.microsoft.com/office/drawing/2014/main" id="{CC377C6D-B039-40A3-960E-BFD9068E69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0649" y="1256037"/>
            <a:ext cx="9610702" cy="5406020"/>
          </a:xfrm>
          <a:prstGeom prst="rect">
            <a:avLst/>
          </a:prstGeom>
        </p:spPr>
      </p:pic>
    </p:spTree>
    <p:extLst>
      <p:ext uri="{BB962C8B-B14F-4D97-AF65-F5344CB8AC3E}">
        <p14:creationId xmlns:p14="http://schemas.microsoft.com/office/powerpoint/2010/main" val="326611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2206-B97A-46BC-9909-4B227A420997}"/>
              </a:ext>
            </a:extLst>
          </p:cNvPr>
          <p:cNvSpPr>
            <a:spLocks noGrp="1"/>
          </p:cNvSpPr>
          <p:nvPr>
            <p:ph type="title"/>
          </p:nvPr>
        </p:nvSpPr>
        <p:spPr>
          <a:xfrm>
            <a:off x="838200" y="2213533"/>
            <a:ext cx="10515600" cy="2430933"/>
          </a:xfrm>
        </p:spPr>
        <p:txBody>
          <a:bodyPr>
            <a:normAutofit fontScale="90000"/>
          </a:bodyPr>
          <a:lstStyle/>
          <a:p>
            <a:pPr algn="ctr"/>
            <a:r>
              <a:rPr lang="en-US" sz="19900" dirty="0"/>
              <a:t>Resources</a:t>
            </a:r>
          </a:p>
        </p:txBody>
      </p:sp>
    </p:spTree>
    <p:extLst>
      <p:ext uri="{BB962C8B-B14F-4D97-AF65-F5344CB8AC3E}">
        <p14:creationId xmlns:p14="http://schemas.microsoft.com/office/powerpoint/2010/main" val="1460676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AF7AE-6F57-4906-A72C-81AAAF02CCF6}"/>
              </a:ext>
            </a:extLst>
          </p:cNvPr>
          <p:cNvPicPr>
            <a:picLocks noChangeAspect="1"/>
          </p:cNvPicPr>
          <p:nvPr/>
        </p:nvPicPr>
        <p:blipFill>
          <a:blip r:embed="rId3"/>
          <a:stretch>
            <a:fillRect/>
          </a:stretch>
        </p:blipFill>
        <p:spPr>
          <a:xfrm>
            <a:off x="1362075" y="168340"/>
            <a:ext cx="9467850" cy="4991100"/>
          </a:xfrm>
          <a:prstGeom prst="rect">
            <a:avLst/>
          </a:prstGeom>
        </p:spPr>
      </p:pic>
      <p:sp>
        <p:nvSpPr>
          <p:cNvPr id="7" name="TextBox 6">
            <a:extLst>
              <a:ext uri="{FF2B5EF4-FFF2-40B4-BE49-F238E27FC236}">
                <a16:creationId xmlns:a16="http://schemas.microsoft.com/office/drawing/2014/main" id="{A2439632-E43E-4489-9998-8809BF2AC75D}"/>
              </a:ext>
            </a:extLst>
          </p:cNvPr>
          <p:cNvSpPr txBox="1"/>
          <p:nvPr/>
        </p:nvSpPr>
        <p:spPr>
          <a:xfrm>
            <a:off x="3216729" y="5559785"/>
            <a:ext cx="6097554" cy="646331"/>
          </a:xfrm>
          <a:prstGeom prst="rect">
            <a:avLst/>
          </a:prstGeom>
          <a:noFill/>
        </p:spPr>
        <p:txBody>
          <a:bodyPr wrap="square">
            <a:spAutoFit/>
          </a:bodyPr>
          <a:lstStyle/>
          <a:p>
            <a:r>
              <a:rPr lang="en-US" dirty="0">
                <a:hlinkClick r:id="rId4"/>
              </a:rPr>
              <a:t>Improved Null Pointer Dereference Detection in Visual Studio 2022 version 17.0 Preview 4 - C++ Team Blog (microsoft.com)</a:t>
            </a:r>
            <a:endParaRPr lang="en-US" dirty="0"/>
          </a:p>
        </p:txBody>
      </p:sp>
    </p:spTree>
    <p:extLst>
      <p:ext uri="{BB962C8B-B14F-4D97-AF65-F5344CB8AC3E}">
        <p14:creationId xmlns:p14="http://schemas.microsoft.com/office/powerpoint/2010/main" val="3725830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75CDF-C596-409D-BD1D-6B758B592D59}"/>
              </a:ext>
            </a:extLst>
          </p:cNvPr>
          <p:cNvPicPr>
            <a:picLocks noChangeAspect="1"/>
          </p:cNvPicPr>
          <p:nvPr/>
        </p:nvPicPr>
        <p:blipFill>
          <a:blip r:embed="rId2"/>
          <a:stretch>
            <a:fillRect/>
          </a:stretch>
        </p:blipFill>
        <p:spPr>
          <a:xfrm>
            <a:off x="-45202" y="-74644"/>
            <a:ext cx="12416090" cy="6932644"/>
          </a:xfrm>
          <a:prstGeom prst="rect">
            <a:avLst/>
          </a:prstGeom>
        </p:spPr>
      </p:pic>
    </p:spTree>
    <p:extLst>
      <p:ext uri="{BB962C8B-B14F-4D97-AF65-F5344CB8AC3E}">
        <p14:creationId xmlns:p14="http://schemas.microsoft.com/office/powerpoint/2010/main" val="1214159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92CAB6D-ABC8-4FEC-87F7-44A84A0734A6}"/>
              </a:ext>
            </a:extLst>
          </p:cNvPr>
          <p:cNvSpPr/>
          <p:nvPr/>
        </p:nvSpPr>
        <p:spPr>
          <a:xfrm>
            <a:off x="164703" y="283780"/>
            <a:ext cx="11536331" cy="5936089"/>
          </a:xfrm>
          <a:custGeom>
            <a:avLst/>
            <a:gdLst>
              <a:gd name="connsiteX0" fmla="*/ 254784 w 11597043"/>
              <a:gd name="connsiteY0" fmla="*/ 0 h 5413418"/>
              <a:gd name="connsiteX1" fmla="*/ 212743 w 11597043"/>
              <a:gd name="connsiteY1" fmla="*/ 1334814 h 5413418"/>
              <a:gd name="connsiteX2" fmla="*/ 2398894 w 11597043"/>
              <a:gd name="connsiteY2" fmla="*/ 1460938 h 5413418"/>
              <a:gd name="connsiteX3" fmla="*/ 10660025 w 11597043"/>
              <a:gd name="connsiteY3" fmla="*/ 1345324 h 5413418"/>
              <a:gd name="connsiteX4" fmla="*/ 11206563 w 11597043"/>
              <a:gd name="connsiteY4" fmla="*/ 2942897 h 5413418"/>
              <a:gd name="connsiteX5" fmla="*/ 8852246 w 11597043"/>
              <a:gd name="connsiteY5" fmla="*/ 3247697 h 5413418"/>
              <a:gd name="connsiteX6" fmla="*/ 1925929 w 11597043"/>
              <a:gd name="connsiteY6" fmla="*/ 3153103 h 5413418"/>
              <a:gd name="connsiteX7" fmla="*/ 443970 w 11597043"/>
              <a:gd name="connsiteY7" fmla="*/ 3268717 h 5413418"/>
              <a:gd name="connsiteX8" fmla="*/ 265294 w 11597043"/>
              <a:gd name="connsiteY8" fmla="*/ 5118538 h 5413418"/>
              <a:gd name="connsiteX9" fmla="*/ 3817791 w 11597043"/>
              <a:gd name="connsiteY9" fmla="*/ 5402317 h 5413418"/>
              <a:gd name="connsiteX10" fmla="*/ 7937846 w 11597043"/>
              <a:gd name="connsiteY10" fmla="*/ 5360276 h 5413418"/>
              <a:gd name="connsiteX11" fmla="*/ 10943805 w 11597043"/>
              <a:gd name="connsiteY11" fmla="*/ 5328745 h 5413418"/>
              <a:gd name="connsiteX0" fmla="*/ 254784 w 11597043"/>
              <a:gd name="connsiteY0" fmla="*/ 0 h 5413418"/>
              <a:gd name="connsiteX1" fmla="*/ 675199 w 11597043"/>
              <a:gd name="connsiteY1" fmla="*/ 1492470 h 5413418"/>
              <a:gd name="connsiteX2" fmla="*/ 2398894 w 11597043"/>
              <a:gd name="connsiteY2" fmla="*/ 1460938 h 5413418"/>
              <a:gd name="connsiteX3" fmla="*/ 10660025 w 11597043"/>
              <a:gd name="connsiteY3" fmla="*/ 1345324 h 5413418"/>
              <a:gd name="connsiteX4" fmla="*/ 11206563 w 11597043"/>
              <a:gd name="connsiteY4" fmla="*/ 2942897 h 5413418"/>
              <a:gd name="connsiteX5" fmla="*/ 8852246 w 11597043"/>
              <a:gd name="connsiteY5" fmla="*/ 3247697 h 5413418"/>
              <a:gd name="connsiteX6" fmla="*/ 1925929 w 11597043"/>
              <a:gd name="connsiteY6" fmla="*/ 3153103 h 5413418"/>
              <a:gd name="connsiteX7" fmla="*/ 443970 w 11597043"/>
              <a:gd name="connsiteY7" fmla="*/ 3268717 h 5413418"/>
              <a:gd name="connsiteX8" fmla="*/ 265294 w 11597043"/>
              <a:gd name="connsiteY8" fmla="*/ 5118538 h 5413418"/>
              <a:gd name="connsiteX9" fmla="*/ 3817791 w 11597043"/>
              <a:gd name="connsiteY9" fmla="*/ 5402317 h 5413418"/>
              <a:gd name="connsiteX10" fmla="*/ 7937846 w 11597043"/>
              <a:gd name="connsiteY10" fmla="*/ 5360276 h 5413418"/>
              <a:gd name="connsiteX11" fmla="*/ 10943805 w 11597043"/>
              <a:gd name="connsiteY11" fmla="*/ 5328745 h 5413418"/>
              <a:gd name="connsiteX0" fmla="*/ 43213 w 11711293"/>
              <a:gd name="connsiteY0" fmla="*/ 0 h 5434438"/>
              <a:gd name="connsiteX1" fmla="*/ 789449 w 11711293"/>
              <a:gd name="connsiteY1" fmla="*/ 1513490 h 5434438"/>
              <a:gd name="connsiteX2" fmla="*/ 2513144 w 11711293"/>
              <a:gd name="connsiteY2" fmla="*/ 1481958 h 5434438"/>
              <a:gd name="connsiteX3" fmla="*/ 10774275 w 11711293"/>
              <a:gd name="connsiteY3" fmla="*/ 1366344 h 5434438"/>
              <a:gd name="connsiteX4" fmla="*/ 11320813 w 11711293"/>
              <a:gd name="connsiteY4" fmla="*/ 2963917 h 5434438"/>
              <a:gd name="connsiteX5" fmla="*/ 8966496 w 11711293"/>
              <a:gd name="connsiteY5" fmla="*/ 3268717 h 5434438"/>
              <a:gd name="connsiteX6" fmla="*/ 2040179 w 11711293"/>
              <a:gd name="connsiteY6" fmla="*/ 3174123 h 5434438"/>
              <a:gd name="connsiteX7" fmla="*/ 558220 w 11711293"/>
              <a:gd name="connsiteY7" fmla="*/ 3289737 h 5434438"/>
              <a:gd name="connsiteX8" fmla="*/ 379544 w 11711293"/>
              <a:gd name="connsiteY8" fmla="*/ 5139558 h 5434438"/>
              <a:gd name="connsiteX9" fmla="*/ 3932041 w 11711293"/>
              <a:gd name="connsiteY9" fmla="*/ 5423337 h 5434438"/>
              <a:gd name="connsiteX10" fmla="*/ 8052096 w 11711293"/>
              <a:gd name="connsiteY10" fmla="*/ 5381296 h 5434438"/>
              <a:gd name="connsiteX11" fmla="*/ 11058055 w 11711293"/>
              <a:gd name="connsiteY11" fmla="*/ 5349765 h 5434438"/>
              <a:gd name="connsiteX0" fmla="*/ 51292 w 11673243"/>
              <a:gd name="connsiteY0" fmla="*/ 0 h 5434438"/>
              <a:gd name="connsiteX1" fmla="*/ 797528 w 11673243"/>
              <a:gd name="connsiteY1" fmla="*/ 1513490 h 5434438"/>
              <a:gd name="connsiteX2" fmla="*/ 3256947 w 11673243"/>
              <a:gd name="connsiteY2" fmla="*/ 1597571 h 5434438"/>
              <a:gd name="connsiteX3" fmla="*/ 10782354 w 11673243"/>
              <a:gd name="connsiteY3" fmla="*/ 1366344 h 5434438"/>
              <a:gd name="connsiteX4" fmla="*/ 11328892 w 11673243"/>
              <a:gd name="connsiteY4" fmla="*/ 2963917 h 5434438"/>
              <a:gd name="connsiteX5" fmla="*/ 8974575 w 11673243"/>
              <a:gd name="connsiteY5" fmla="*/ 3268717 h 5434438"/>
              <a:gd name="connsiteX6" fmla="*/ 2048258 w 11673243"/>
              <a:gd name="connsiteY6" fmla="*/ 3174123 h 5434438"/>
              <a:gd name="connsiteX7" fmla="*/ 566299 w 11673243"/>
              <a:gd name="connsiteY7" fmla="*/ 3289737 h 5434438"/>
              <a:gd name="connsiteX8" fmla="*/ 387623 w 11673243"/>
              <a:gd name="connsiteY8" fmla="*/ 5139558 h 5434438"/>
              <a:gd name="connsiteX9" fmla="*/ 3940120 w 11673243"/>
              <a:gd name="connsiteY9" fmla="*/ 5423337 h 5434438"/>
              <a:gd name="connsiteX10" fmla="*/ 8060175 w 11673243"/>
              <a:gd name="connsiteY10" fmla="*/ 5381296 h 5434438"/>
              <a:gd name="connsiteX11" fmla="*/ 11066134 w 11673243"/>
              <a:gd name="connsiteY11" fmla="*/ 5349765 h 5434438"/>
              <a:gd name="connsiteX0" fmla="*/ 51292 w 11722791"/>
              <a:gd name="connsiteY0" fmla="*/ 0 h 5434438"/>
              <a:gd name="connsiteX1" fmla="*/ 797528 w 11722791"/>
              <a:gd name="connsiteY1" fmla="*/ 1513490 h 5434438"/>
              <a:gd name="connsiteX2" fmla="*/ 3256947 w 11722791"/>
              <a:gd name="connsiteY2" fmla="*/ 1597571 h 5434438"/>
              <a:gd name="connsiteX3" fmla="*/ 10782354 w 11722791"/>
              <a:gd name="connsiteY3" fmla="*/ 1366344 h 5434438"/>
              <a:gd name="connsiteX4" fmla="*/ 11412975 w 11722791"/>
              <a:gd name="connsiteY4" fmla="*/ 3321269 h 5434438"/>
              <a:gd name="connsiteX5" fmla="*/ 8974575 w 11722791"/>
              <a:gd name="connsiteY5" fmla="*/ 3268717 h 5434438"/>
              <a:gd name="connsiteX6" fmla="*/ 2048258 w 11722791"/>
              <a:gd name="connsiteY6" fmla="*/ 3174123 h 5434438"/>
              <a:gd name="connsiteX7" fmla="*/ 566299 w 11722791"/>
              <a:gd name="connsiteY7" fmla="*/ 3289737 h 5434438"/>
              <a:gd name="connsiteX8" fmla="*/ 387623 w 11722791"/>
              <a:gd name="connsiteY8" fmla="*/ 5139558 h 5434438"/>
              <a:gd name="connsiteX9" fmla="*/ 3940120 w 11722791"/>
              <a:gd name="connsiteY9" fmla="*/ 5423337 h 5434438"/>
              <a:gd name="connsiteX10" fmla="*/ 8060175 w 11722791"/>
              <a:gd name="connsiteY10" fmla="*/ 5381296 h 5434438"/>
              <a:gd name="connsiteX11" fmla="*/ 11066134 w 11722791"/>
              <a:gd name="connsiteY11" fmla="*/ 5349765 h 5434438"/>
              <a:gd name="connsiteX0" fmla="*/ 51292 w 11723487"/>
              <a:gd name="connsiteY0" fmla="*/ 0 h 5434438"/>
              <a:gd name="connsiteX1" fmla="*/ 797528 w 11723487"/>
              <a:gd name="connsiteY1" fmla="*/ 1513490 h 5434438"/>
              <a:gd name="connsiteX2" fmla="*/ 3256947 w 11723487"/>
              <a:gd name="connsiteY2" fmla="*/ 1597571 h 5434438"/>
              <a:gd name="connsiteX3" fmla="*/ 10782354 w 11723487"/>
              <a:gd name="connsiteY3" fmla="*/ 1366344 h 5434438"/>
              <a:gd name="connsiteX4" fmla="*/ 11412975 w 11723487"/>
              <a:gd name="connsiteY4" fmla="*/ 3321269 h 5434438"/>
              <a:gd name="connsiteX5" fmla="*/ 8964064 w 11723487"/>
              <a:gd name="connsiteY5" fmla="*/ 3689131 h 5434438"/>
              <a:gd name="connsiteX6" fmla="*/ 2048258 w 11723487"/>
              <a:gd name="connsiteY6" fmla="*/ 3174123 h 5434438"/>
              <a:gd name="connsiteX7" fmla="*/ 566299 w 11723487"/>
              <a:gd name="connsiteY7" fmla="*/ 3289737 h 5434438"/>
              <a:gd name="connsiteX8" fmla="*/ 387623 w 11723487"/>
              <a:gd name="connsiteY8" fmla="*/ 5139558 h 5434438"/>
              <a:gd name="connsiteX9" fmla="*/ 3940120 w 11723487"/>
              <a:gd name="connsiteY9" fmla="*/ 5423337 h 5434438"/>
              <a:gd name="connsiteX10" fmla="*/ 8060175 w 11723487"/>
              <a:gd name="connsiteY10" fmla="*/ 5381296 h 5434438"/>
              <a:gd name="connsiteX11" fmla="*/ 11066134 w 11723487"/>
              <a:gd name="connsiteY11" fmla="*/ 5349765 h 5434438"/>
              <a:gd name="connsiteX0" fmla="*/ 51292 w 11723487"/>
              <a:gd name="connsiteY0" fmla="*/ 0 h 5434438"/>
              <a:gd name="connsiteX1" fmla="*/ 797528 w 11723487"/>
              <a:gd name="connsiteY1" fmla="*/ 1513490 h 5434438"/>
              <a:gd name="connsiteX2" fmla="*/ 3256947 w 11723487"/>
              <a:gd name="connsiteY2" fmla="*/ 1597571 h 5434438"/>
              <a:gd name="connsiteX3" fmla="*/ 10782354 w 11723487"/>
              <a:gd name="connsiteY3" fmla="*/ 1366344 h 5434438"/>
              <a:gd name="connsiteX4" fmla="*/ 11412975 w 11723487"/>
              <a:gd name="connsiteY4" fmla="*/ 3321269 h 5434438"/>
              <a:gd name="connsiteX5" fmla="*/ 8964064 w 11723487"/>
              <a:gd name="connsiteY5" fmla="*/ 3689131 h 5434438"/>
              <a:gd name="connsiteX6" fmla="*/ 2048258 w 11723487"/>
              <a:gd name="connsiteY6" fmla="*/ 3174123 h 5434438"/>
              <a:gd name="connsiteX7" fmla="*/ 566299 w 11723487"/>
              <a:gd name="connsiteY7" fmla="*/ 3289737 h 5434438"/>
              <a:gd name="connsiteX8" fmla="*/ 387623 w 11723487"/>
              <a:gd name="connsiteY8" fmla="*/ 5139558 h 5434438"/>
              <a:gd name="connsiteX9" fmla="*/ 3940120 w 11723487"/>
              <a:gd name="connsiteY9" fmla="*/ 5423337 h 5434438"/>
              <a:gd name="connsiteX10" fmla="*/ 8060175 w 11723487"/>
              <a:gd name="connsiteY10" fmla="*/ 5381296 h 5434438"/>
              <a:gd name="connsiteX11" fmla="*/ 11066134 w 11723487"/>
              <a:gd name="connsiteY11" fmla="*/ 5349765 h 5434438"/>
              <a:gd name="connsiteX0" fmla="*/ 51292 w 11723487"/>
              <a:gd name="connsiteY0" fmla="*/ 0 h 5434438"/>
              <a:gd name="connsiteX1" fmla="*/ 797528 w 11723487"/>
              <a:gd name="connsiteY1" fmla="*/ 1513490 h 5434438"/>
              <a:gd name="connsiteX2" fmla="*/ 3256947 w 11723487"/>
              <a:gd name="connsiteY2" fmla="*/ 1597571 h 5434438"/>
              <a:gd name="connsiteX3" fmla="*/ 10782354 w 11723487"/>
              <a:gd name="connsiteY3" fmla="*/ 1366344 h 5434438"/>
              <a:gd name="connsiteX4" fmla="*/ 11412975 w 11723487"/>
              <a:gd name="connsiteY4" fmla="*/ 3321269 h 5434438"/>
              <a:gd name="connsiteX5" fmla="*/ 8964064 w 11723487"/>
              <a:gd name="connsiteY5" fmla="*/ 3689131 h 5434438"/>
              <a:gd name="connsiteX6" fmla="*/ 2048258 w 11723487"/>
              <a:gd name="connsiteY6" fmla="*/ 3647089 h 5434438"/>
              <a:gd name="connsiteX7" fmla="*/ 566299 w 11723487"/>
              <a:gd name="connsiteY7" fmla="*/ 3289737 h 5434438"/>
              <a:gd name="connsiteX8" fmla="*/ 387623 w 11723487"/>
              <a:gd name="connsiteY8" fmla="*/ 5139558 h 5434438"/>
              <a:gd name="connsiteX9" fmla="*/ 3940120 w 11723487"/>
              <a:gd name="connsiteY9" fmla="*/ 5423337 h 5434438"/>
              <a:gd name="connsiteX10" fmla="*/ 8060175 w 11723487"/>
              <a:gd name="connsiteY10" fmla="*/ 5381296 h 5434438"/>
              <a:gd name="connsiteX11" fmla="*/ 11066134 w 11723487"/>
              <a:gd name="connsiteY11" fmla="*/ 5349765 h 5434438"/>
              <a:gd name="connsiteX0" fmla="*/ 51292 w 11723487"/>
              <a:gd name="connsiteY0" fmla="*/ 0 h 5434438"/>
              <a:gd name="connsiteX1" fmla="*/ 797528 w 11723487"/>
              <a:gd name="connsiteY1" fmla="*/ 1513490 h 5434438"/>
              <a:gd name="connsiteX2" fmla="*/ 3256947 w 11723487"/>
              <a:gd name="connsiteY2" fmla="*/ 1597571 h 5434438"/>
              <a:gd name="connsiteX3" fmla="*/ 10782354 w 11723487"/>
              <a:gd name="connsiteY3" fmla="*/ 1366344 h 5434438"/>
              <a:gd name="connsiteX4" fmla="*/ 11412975 w 11723487"/>
              <a:gd name="connsiteY4" fmla="*/ 3321269 h 5434438"/>
              <a:gd name="connsiteX5" fmla="*/ 8964064 w 11723487"/>
              <a:gd name="connsiteY5" fmla="*/ 3689131 h 5434438"/>
              <a:gd name="connsiteX6" fmla="*/ 2048258 w 11723487"/>
              <a:gd name="connsiteY6" fmla="*/ 3647089 h 5434438"/>
              <a:gd name="connsiteX7" fmla="*/ 335071 w 11723487"/>
              <a:gd name="connsiteY7" fmla="*/ 3983420 h 5434438"/>
              <a:gd name="connsiteX8" fmla="*/ 387623 w 11723487"/>
              <a:gd name="connsiteY8" fmla="*/ 5139558 h 5434438"/>
              <a:gd name="connsiteX9" fmla="*/ 3940120 w 11723487"/>
              <a:gd name="connsiteY9" fmla="*/ 5423337 h 5434438"/>
              <a:gd name="connsiteX10" fmla="*/ 8060175 w 11723487"/>
              <a:gd name="connsiteY10" fmla="*/ 5381296 h 5434438"/>
              <a:gd name="connsiteX11" fmla="*/ 11066134 w 11723487"/>
              <a:gd name="connsiteY11" fmla="*/ 5349765 h 5434438"/>
              <a:gd name="connsiteX0" fmla="*/ 51292 w 11723487"/>
              <a:gd name="connsiteY0" fmla="*/ 0 h 5852316"/>
              <a:gd name="connsiteX1" fmla="*/ 797528 w 11723487"/>
              <a:gd name="connsiteY1" fmla="*/ 1513490 h 5852316"/>
              <a:gd name="connsiteX2" fmla="*/ 3256947 w 11723487"/>
              <a:gd name="connsiteY2" fmla="*/ 1597571 h 5852316"/>
              <a:gd name="connsiteX3" fmla="*/ 10782354 w 11723487"/>
              <a:gd name="connsiteY3" fmla="*/ 1366344 h 5852316"/>
              <a:gd name="connsiteX4" fmla="*/ 11412975 w 11723487"/>
              <a:gd name="connsiteY4" fmla="*/ 3321269 h 5852316"/>
              <a:gd name="connsiteX5" fmla="*/ 8964064 w 11723487"/>
              <a:gd name="connsiteY5" fmla="*/ 3689131 h 5852316"/>
              <a:gd name="connsiteX6" fmla="*/ 2048258 w 11723487"/>
              <a:gd name="connsiteY6" fmla="*/ 3647089 h 5852316"/>
              <a:gd name="connsiteX7" fmla="*/ 335071 w 11723487"/>
              <a:gd name="connsiteY7" fmla="*/ 3983420 h 5852316"/>
              <a:gd name="connsiteX8" fmla="*/ 629361 w 11723487"/>
              <a:gd name="connsiteY8" fmla="*/ 5791199 h 5852316"/>
              <a:gd name="connsiteX9" fmla="*/ 3940120 w 11723487"/>
              <a:gd name="connsiteY9" fmla="*/ 5423337 h 5852316"/>
              <a:gd name="connsiteX10" fmla="*/ 8060175 w 11723487"/>
              <a:gd name="connsiteY10" fmla="*/ 5381296 h 5852316"/>
              <a:gd name="connsiteX11" fmla="*/ 11066134 w 11723487"/>
              <a:gd name="connsiteY11" fmla="*/ 5349765 h 5852316"/>
              <a:gd name="connsiteX0" fmla="*/ 51292 w 11723487"/>
              <a:gd name="connsiteY0" fmla="*/ 0 h 5958936"/>
              <a:gd name="connsiteX1" fmla="*/ 797528 w 11723487"/>
              <a:gd name="connsiteY1" fmla="*/ 1513490 h 5958936"/>
              <a:gd name="connsiteX2" fmla="*/ 3256947 w 11723487"/>
              <a:gd name="connsiteY2" fmla="*/ 1597571 h 5958936"/>
              <a:gd name="connsiteX3" fmla="*/ 10782354 w 11723487"/>
              <a:gd name="connsiteY3" fmla="*/ 1366344 h 5958936"/>
              <a:gd name="connsiteX4" fmla="*/ 11412975 w 11723487"/>
              <a:gd name="connsiteY4" fmla="*/ 3321269 h 5958936"/>
              <a:gd name="connsiteX5" fmla="*/ 8964064 w 11723487"/>
              <a:gd name="connsiteY5" fmla="*/ 3689131 h 5958936"/>
              <a:gd name="connsiteX6" fmla="*/ 2048258 w 11723487"/>
              <a:gd name="connsiteY6" fmla="*/ 3647089 h 5958936"/>
              <a:gd name="connsiteX7" fmla="*/ 335071 w 11723487"/>
              <a:gd name="connsiteY7" fmla="*/ 3983420 h 5958936"/>
              <a:gd name="connsiteX8" fmla="*/ 629361 w 11723487"/>
              <a:gd name="connsiteY8" fmla="*/ 5791199 h 5958936"/>
              <a:gd name="connsiteX9" fmla="*/ 3866548 w 11723487"/>
              <a:gd name="connsiteY9" fmla="*/ 5833241 h 5958936"/>
              <a:gd name="connsiteX10" fmla="*/ 8060175 w 11723487"/>
              <a:gd name="connsiteY10" fmla="*/ 5381296 h 5958936"/>
              <a:gd name="connsiteX11" fmla="*/ 11066134 w 11723487"/>
              <a:gd name="connsiteY11" fmla="*/ 5349765 h 5958936"/>
              <a:gd name="connsiteX0" fmla="*/ 51292 w 11723487"/>
              <a:gd name="connsiteY0" fmla="*/ 0 h 5936089"/>
              <a:gd name="connsiteX1" fmla="*/ 797528 w 11723487"/>
              <a:gd name="connsiteY1" fmla="*/ 1513490 h 5936089"/>
              <a:gd name="connsiteX2" fmla="*/ 3256947 w 11723487"/>
              <a:gd name="connsiteY2" fmla="*/ 1597571 h 5936089"/>
              <a:gd name="connsiteX3" fmla="*/ 10782354 w 11723487"/>
              <a:gd name="connsiteY3" fmla="*/ 1366344 h 5936089"/>
              <a:gd name="connsiteX4" fmla="*/ 11412975 w 11723487"/>
              <a:gd name="connsiteY4" fmla="*/ 3321269 h 5936089"/>
              <a:gd name="connsiteX5" fmla="*/ 8964064 w 11723487"/>
              <a:gd name="connsiteY5" fmla="*/ 3689131 h 5936089"/>
              <a:gd name="connsiteX6" fmla="*/ 2048258 w 11723487"/>
              <a:gd name="connsiteY6" fmla="*/ 3647089 h 5936089"/>
              <a:gd name="connsiteX7" fmla="*/ 335071 w 11723487"/>
              <a:gd name="connsiteY7" fmla="*/ 3983420 h 5936089"/>
              <a:gd name="connsiteX8" fmla="*/ 629361 w 11723487"/>
              <a:gd name="connsiteY8" fmla="*/ 5791199 h 5936089"/>
              <a:gd name="connsiteX9" fmla="*/ 3866548 w 11723487"/>
              <a:gd name="connsiteY9" fmla="*/ 5833241 h 5936089"/>
              <a:gd name="connsiteX10" fmla="*/ 8049665 w 11723487"/>
              <a:gd name="connsiteY10" fmla="*/ 5885792 h 5936089"/>
              <a:gd name="connsiteX11" fmla="*/ 11066134 w 11723487"/>
              <a:gd name="connsiteY11" fmla="*/ 5349765 h 5936089"/>
              <a:gd name="connsiteX0" fmla="*/ 51292 w 11723487"/>
              <a:gd name="connsiteY0" fmla="*/ 0 h 5936089"/>
              <a:gd name="connsiteX1" fmla="*/ 797528 w 11723487"/>
              <a:gd name="connsiteY1" fmla="*/ 1513490 h 5936089"/>
              <a:gd name="connsiteX2" fmla="*/ 3256947 w 11723487"/>
              <a:gd name="connsiteY2" fmla="*/ 1597571 h 5936089"/>
              <a:gd name="connsiteX3" fmla="*/ 10782354 w 11723487"/>
              <a:gd name="connsiteY3" fmla="*/ 1366344 h 5936089"/>
              <a:gd name="connsiteX4" fmla="*/ 11412975 w 11723487"/>
              <a:gd name="connsiteY4" fmla="*/ 3321269 h 5936089"/>
              <a:gd name="connsiteX5" fmla="*/ 8964064 w 11723487"/>
              <a:gd name="connsiteY5" fmla="*/ 3689131 h 5936089"/>
              <a:gd name="connsiteX6" fmla="*/ 2048258 w 11723487"/>
              <a:gd name="connsiteY6" fmla="*/ 3647089 h 5936089"/>
              <a:gd name="connsiteX7" fmla="*/ 335071 w 11723487"/>
              <a:gd name="connsiteY7" fmla="*/ 3983420 h 5936089"/>
              <a:gd name="connsiteX8" fmla="*/ 629361 w 11723487"/>
              <a:gd name="connsiteY8" fmla="*/ 5791199 h 5936089"/>
              <a:gd name="connsiteX9" fmla="*/ 3866548 w 11723487"/>
              <a:gd name="connsiteY9" fmla="*/ 5833241 h 5936089"/>
              <a:gd name="connsiteX10" fmla="*/ 8049665 w 11723487"/>
              <a:gd name="connsiteY10" fmla="*/ 5885792 h 5936089"/>
              <a:gd name="connsiteX11" fmla="*/ 11045113 w 11723487"/>
              <a:gd name="connsiteY11" fmla="*/ 5822731 h 5936089"/>
              <a:gd name="connsiteX0" fmla="*/ 51292 w 11723487"/>
              <a:gd name="connsiteY0" fmla="*/ 0 h 5936089"/>
              <a:gd name="connsiteX1" fmla="*/ 797528 w 11723487"/>
              <a:gd name="connsiteY1" fmla="*/ 1513490 h 5936089"/>
              <a:gd name="connsiteX2" fmla="*/ 3256947 w 11723487"/>
              <a:gd name="connsiteY2" fmla="*/ 1597571 h 5936089"/>
              <a:gd name="connsiteX3" fmla="*/ 10782354 w 11723487"/>
              <a:gd name="connsiteY3" fmla="*/ 1366344 h 5936089"/>
              <a:gd name="connsiteX4" fmla="*/ 11412975 w 11723487"/>
              <a:gd name="connsiteY4" fmla="*/ 3321269 h 5936089"/>
              <a:gd name="connsiteX5" fmla="*/ 8964064 w 11723487"/>
              <a:gd name="connsiteY5" fmla="*/ 3689131 h 5936089"/>
              <a:gd name="connsiteX6" fmla="*/ 2048258 w 11723487"/>
              <a:gd name="connsiteY6" fmla="*/ 3647089 h 5936089"/>
              <a:gd name="connsiteX7" fmla="*/ 335071 w 11723487"/>
              <a:gd name="connsiteY7" fmla="*/ 3983420 h 5936089"/>
              <a:gd name="connsiteX8" fmla="*/ 629361 w 11723487"/>
              <a:gd name="connsiteY8" fmla="*/ 5791199 h 5936089"/>
              <a:gd name="connsiteX9" fmla="*/ 3866548 w 11723487"/>
              <a:gd name="connsiteY9" fmla="*/ 5833241 h 5936089"/>
              <a:gd name="connsiteX10" fmla="*/ 8049665 w 11723487"/>
              <a:gd name="connsiteY10" fmla="*/ 5885792 h 5936089"/>
              <a:gd name="connsiteX11" fmla="*/ 10330410 w 11723487"/>
              <a:gd name="connsiteY11" fmla="*/ 5864772 h 5936089"/>
              <a:gd name="connsiteX0" fmla="*/ 51292 w 11612155"/>
              <a:gd name="connsiteY0" fmla="*/ 0 h 5936089"/>
              <a:gd name="connsiteX1" fmla="*/ 797528 w 11612155"/>
              <a:gd name="connsiteY1" fmla="*/ 1513490 h 5936089"/>
              <a:gd name="connsiteX2" fmla="*/ 3256947 w 11612155"/>
              <a:gd name="connsiteY2" fmla="*/ 1597571 h 5936089"/>
              <a:gd name="connsiteX3" fmla="*/ 5374248 w 11612155"/>
              <a:gd name="connsiteY3" fmla="*/ 1481958 h 5936089"/>
              <a:gd name="connsiteX4" fmla="*/ 10782354 w 11612155"/>
              <a:gd name="connsiteY4" fmla="*/ 1366344 h 5936089"/>
              <a:gd name="connsiteX5" fmla="*/ 11412975 w 11612155"/>
              <a:gd name="connsiteY5" fmla="*/ 3321269 h 5936089"/>
              <a:gd name="connsiteX6" fmla="*/ 8964064 w 11612155"/>
              <a:gd name="connsiteY6" fmla="*/ 3689131 h 5936089"/>
              <a:gd name="connsiteX7" fmla="*/ 2048258 w 11612155"/>
              <a:gd name="connsiteY7" fmla="*/ 3647089 h 5936089"/>
              <a:gd name="connsiteX8" fmla="*/ 335071 w 11612155"/>
              <a:gd name="connsiteY8" fmla="*/ 3983420 h 5936089"/>
              <a:gd name="connsiteX9" fmla="*/ 629361 w 11612155"/>
              <a:gd name="connsiteY9" fmla="*/ 5791199 h 5936089"/>
              <a:gd name="connsiteX10" fmla="*/ 3866548 w 11612155"/>
              <a:gd name="connsiteY10" fmla="*/ 5833241 h 5936089"/>
              <a:gd name="connsiteX11" fmla="*/ 8049665 w 11612155"/>
              <a:gd name="connsiteY11" fmla="*/ 5885792 h 5936089"/>
              <a:gd name="connsiteX12" fmla="*/ 10330410 w 11612155"/>
              <a:gd name="connsiteY12" fmla="*/ 5864772 h 5936089"/>
              <a:gd name="connsiteX0" fmla="*/ 51292 w 11615044"/>
              <a:gd name="connsiteY0" fmla="*/ 0 h 5936089"/>
              <a:gd name="connsiteX1" fmla="*/ 797528 w 11615044"/>
              <a:gd name="connsiteY1" fmla="*/ 1513490 h 5936089"/>
              <a:gd name="connsiteX2" fmla="*/ 3256947 w 11615044"/>
              <a:gd name="connsiteY2" fmla="*/ 1597571 h 5936089"/>
              <a:gd name="connsiteX3" fmla="*/ 5311186 w 11615044"/>
              <a:gd name="connsiteY3" fmla="*/ 704193 h 5936089"/>
              <a:gd name="connsiteX4" fmla="*/ 10782354 w 11615044"/>
              <a:gd name="connsiteY4" fmla="*/ 1366344 h 5936089"/>
              <a:gd name="connsiteX5" fmla="*/ 11412975 w 11615044"/>
              <a:gd name="connsiteY5" fmla="*/ 3321269 h 5936089"/>
              <a:gd name="connsiteX6" fmla="*/ 8964064 w 11615044"/>
              <a:gd name="connsiteY6" fmla="*/ 3689131 h 5936089"/>
              <a:gd name="connsiteX7" fmla="*/ 2048258 w 11615044"/>
              <a:gd name="connsiteY7" fmla="*/ 3647089 h 5936089"/>
              <a:gd name="connsiteX8" fmla="*/ 335071 w 11615044"/>
              <a:gd name="connsiteY8" fmla="*/ 3983420 h 5936089"/>
              <a:gd name="connsiteX9" fmla="*/ 629361 w 11615044"/>
              <a:gd name="connsiteY9" fmla="*/ 5791199 h 5936089"/>
              <a:gd name="connsiteX10" fmla="*/ 3866548 w 11615044"/>
              <a:gd name="connsiteY10" fmla="*/ 5833241 h 5936089"/>
              <a:gd name="connsiteX11" fmla="*/ 8049665 w 11615044"/>
              <a:gd name="connsiteY11" fmla="*/ 5885792 h 5936089"/>
              <a:gd name="connsiteX12" fmla="*/ 10330410 w 11615044"/>
              <a:gd name="connsiteY12" fmla="*/ 5864772 h 5936089"/>
              <a:gd name="connsiteX0" fmla="*/ 51292 w 11615044"/>
              <a:gd name="connsiteY0" fmla="*/ 0 h 5936089"/>
              <a:gd name="connsiteX1" fmla="*/ 797528 w 11615044"/>
              <a:gd name="connsiteY1" fmla="*/ 1513490 h 5936089"/>
              <a:gd name="connsiteX2" fmla="*/ 3256947 w 11615044"/>
              <a:gd name="connsiteY2" fmla="*/ 1597571 h 5936089"/>
              <a:gd name="connsiteX3" fmla="*/ 4638523 w 11615044"/>
              <a:gd name="connsiteY3" fmla="*/ 830317 h 5936089"/>
              <a:gd name="connsiteX4" fmla="*/ 5311186 w 11615044"/>
              <a:gd name="connsiteY4" fmla="*/ 704193 h 5936089"/>
              <a:gd name="connsiteX5" fmla="*/ 10782354 w 11615044"/>
              <a:gd name="connsiteY5" fmla="*/ 1366344 h 5936089"/>
              <a:gd name="connsiteX6" fmla="*/ 11412975 w 11615044"/>
              <a:gd name="connsiteY6" fmla="*/ 3321269 h 5936089"/>
              <a:gd name="connsiteX7" fmla="*/ 8964064 w 11615044"/>
              <a:gd name="connsiteY7" fmla="*/ 3689131 h 5936089"/>
              <a:gd name="connsiteX8" fmla="*/ 2048258 w 11615044"/>
              <a:gd name="connsiteY8" fmla="*/ 3647089 h 5936089"/>
              <a:gd name="connsiteX9" fmla="*/ 335071 w 11615044"/>
              <a:gd name="connsiteY9" fmla="*/ 3983420 h 5936089"/>
              <a:gd name="connsiteX10" fmla="*/ 629361 w 11615044"/>
              <a:gd name="connsiteY10" fmla="*/ 5791199 h 5936089"/>
              <a:gd name="connsiteX11" fmla="*/ 3866548 w 11615044"/>
              <a:gd name="connsiteY11" fmla="*/ 5833241 h 5936089"/>
              <a:gd name="connsiteX12" fmla="*/ 8049665 w 11615044"/>
              <a:gd name="connsiteY12" fmla="*/ 5885792 h 5936089"/>
              <a:gd name="connsiteX13" fmla="*/ 10330410 w 11615044"/>
              <a:gd name="connsiteY13" fmla="*/ 5864772 h 5936089"/>
              <a:gd name="connsiteX0" fmla="*/ 51292 w 11615044"/>
              <a:gd name="connsiteY0" fmla="*/ 0 h 5936089"/>
              <a:gd name="connsiteX1" fmla="*/ 797528 w 11615044"/>
              <a:gd name="connsiteY1" fmla="*/ 1513490 h 5936089"/>
              <a:gd name="connsiteX2" fmla="*/ 3256947 w 11615044"/>
              <a:gd name="connsiteY2" fmla="*/ 1597571 h 5936089"/>
              <a:gd name="connsiteX3" fmla="*/ 4775157 w 11615044"/>
              <a:gd name="connsiteY3" fmla="*/ 1502979 h 5936089"/>
              <a:gd name="connsiteX4" fmla="*/ 5311186 w 11615044"/>
              <a:gd name="connsiteY4" fmla="*/ 704193 h 5936089"/>
              <a:gd name="connsiteX5" fmla="*/ 10782354 w 11615044"/>
              <a:gd name="connsiteY5" fmla="*/ 1366344 h 5936089"/>
              <a:gd name="connsiteX6" fmla="*/ 11412975 w 11615044"/>
              <a:gd name="connsiteY6" fmla="*/ 3321269 h 5936089"/>
              <a:gd name="connsiteX7" fmla="*/ 8964064 w 11615044"/>
              <a:gd name="connsiteY7" fmla="*/ 3689131 h 5936089"/>
              <a:gd name="connsiteX8" fmla="*/ 2048258 w 11615044"/>
              <a:gd name="connsiteY8" fmla="*/ 3647089 h 5936089"/>
              <a:gd name="connsiteX9" fmla="*/ 335071 w 11615044"/>
              <a:gd name="connsiteY9" fmla="*/ 3983420 h 5936089"/>
              <a:gd name="connsiteX10" fmla="*/ 629361 w 11615044"/>
              <a:gd name="connsiteY10" fmla="*/ 5791199 h 5936089"/>
              <a:gd name="connsiteX11" fmla="*/ 3866548 w 11615044"/>
              <a:gd name="connsiteY11" fmla="*/ 5833241 h 5936089"/>
              <a:gd name="connsiteX12" fmla="*/ 8049665 w 11615044"/>
              <a:gd name="connsiteY12" fmla="*/ 5885792 h 5936089"/>
              <a:gd name="connsiteX13" fmla="*/ 10330410 w 11615044"/>
              <a:gd name="connsiteY13" fmla="*/ 5864772 h 5936089"/>
              <a:gd name="connsiteX0" fmla="*/ 51292 w 11615044"/>
              <a:gd name="connsiteY0" fmla="*/ 0 h 5936089"/>
              <a:gd name="connsiteX1" fmla="*/ 797528 w 11615044"/>
              <a:gd name="connsiteY1" fmla="*/ 1513490 h 5936089"/>
              <a:gd name="connsiteX2" fmla="*/ 3256947 w 11615044"/>
              <a:gd name="connsiteY2" fmla="*/ 1597571 h 5936089"/>
              <a:gd name="connsiteX3" fmla="*/ 4649033 w 11615044"/>
              <a:gd name="connsiteY3" fmla="*/ 1534510 h 5936089"/>
              <a:gd name="connsiteX4" fmla="*/ 5311186 w 11615044"/>
              <a:gd name="connsiteY4" fmla="*/ 704193 h 5936089"/>
              <a:gd name="connsiteX5" fmla="*/ 10782354 w 11615044"/>
              <a:gd name="connsiteY5" fmla="*/ 1366344 h 5936089"/>
              <a:gd name="connsiteX6" fmla="*/ 11412975 w 11615044"/>
              <a:gd name="connsiteY6" fmla="*/ 3321269 h 5936089"/>
              <a:gd name="connsiteX7" fmla="*/ 8964064 w 11615044"/>
              <a:gd name="connsiteY7" fmla="*/ 3689131 h 5936089"/>
              <a:gd name="connsiteX8" fmla="*/ 2048258 w 11615044"/>
              <a:gd name="connsiteY8" fmla="*/ 3647089 h 5936089"/>
              <a:gd name="connsiteX9" fmla="*/ 335071 w 11615044"/>
              <a:gd name="connsiteY9" fmla="*/ 3983420 h 5936089"/>
              <a:gd name="connsiteX10" fmla="*/ 629361 w 11615044"/>
              <a:gd name="connsiteY10" fmla="*/ 5791199 h 5936089"/>
              <a:gd name="connsiteX11" fmla="*/ 3866548 w 11615044"/>
              <a:gd name="connsiteY11" fmla="*/ 5833241 h 5936089"/>
              <a:gd name="connsiteX12" fmla="*/ 8049665 w 11615044"/>
              <a:gd name="connsiteY12" fmla="*/ 5885792 h 5936089"/>
              <a:gd name="connsiteX13" fmla="*/ 10330410 w 11615044"/>
              <a:gd name="connsiteY13" fmla="*/ 5864772 h 5936089"/>
              <a:gd name="connsiteX0" fmla="*/ 51292 w 11620915"/>
              <a:gd name="connsiteY0" fmla="*/ 0 h 5936089"/>
              <a:gd name="connsiteX1" fmla="*/ 797528 w 11620915"/>
              <a:gd name="connsiteY1" fmla="*/ 1513490 h 5936089"/>
              <a:gd name="connsiteX2" fmla="*/ 3256947 w 11620915"/>
              <a:gd name="connsiteY2" fmla="*/ 1597571 h 5936089"/>
              <a:gd name="connsiteX3" fmla="*/ 4649033 w 11620915"/>
              <a:gd name="connsiteY3" fmla="*/ 1534510 h 5936089"/>
              <a:gd name="connsiteX4" fmla="*/ 5185062 w 11620915"/>
              <a:gd name="connsiteY4" fmla="*/ 746235 h 5936089"/>
              <a:gd name="connsiteX5" fmla="*/ 10782354 w 11620915"/>
              <a:gd name="connsiteY5" fmla="*/ 1366344 h 5936089"/>
              <a:gd name="connsiteX6" fmla="*/ 11412975 w 11620915"/>
              <a:gd name="connsiteY6" fmla="*/ 3321269 h 5936089"/>
              <a:gd name="connsiteX7" fmla="*/ 8964064 w 11620915"/>
              <a:gd name="connsiteY7" fmla="*/ 3689131 h 5936089"/>
              <a:gd name="connsiteX8" fmla="*/ 2048258 w 11620915"/>
              <a:gd name="connsiteY8" fmla="*/ 3647089 h 5936089"/>
              <a:gd name="connsiteX9" fmla="*/ 335071 w 11620915"/>
              <a:gd name="connsiteY9" fmla="*/ 3983420 h 5936089"/>
              <a:gd name="connsiteX10" fmla="*/ 629361 w 11620915"/>
              <a:gd name="connsiteY10" fmla="*/ 5791199 h 5936089"/>
              <a:gd name="connsiteX11" fmla="*/ 3866548 w 11620915"/>
              <a:gd name="connsiteY11" fmla="*/ 5833241 h 5936089"/>
              <a:gd name="connsiteX12" fmla="*/ 8049665 w 11620915"/>
              <a:gd name="connsiteY12" fmla="*/ 5885792 h 5936089"/>
              <a:gd name="connsiteX13" fmla="*/ 10330410 w 11620915"/>
              <a:gd name="connsiteY13" fmla="*/ 5864772 h 5936089"/>
              <a:gd name="connsiteX0" fmla="*/ 51292 w 11620915"/>
              <a:gd name="connsiteY0" fmla="*/ 0 h 5936089"/>
              <a:gd name="connsiteX1" fmla="*/ 797528 w 11620915"/>
              <a:gd name="connsiteY1" fmla="*/ 1513490 h 5936089"/>
              <a:gd name="connsiteX2" fmla="*/ 3256947 w 11620915"/>
              <a:gd name="connsiteY2" fmla="*/ 1597571 h 5936089"/>
              <a:gd name="connsiteX3" fmla="*/ 4649033 w 11620915"/>
              <a:gd name="connsiteY3" fmla="*/ 1534510 h 5936089"/>
              <a:gd name="connsiteX4" fmla="*/ 5185062 w 11620915"/>
              <a:gd name="connsiteY4" fmla="*/ 746235 h 5936089"/>
              <a:gd name="connsiteX5" fmla="*/ 10782354 w 11620915"/>
              <a:gd name="connsiteY5" fmla="*/ 1366344 h 5936089"/>
              <a:gd name="connsiteX6" fmla="*/ 11412975 w 11620915"/>
              <a:gd name="connsiteY6" fmla="*/ 3321269 h 5936089"/>
              <a:gd name="connsiteX7" fmla="*/ 8964064 w 11620915"/>
              <a:gd name="connsiteY7" fmla="*/ 3689131 h 5936089"/>
              <a:gd name="connsiteX8" fmla="*/ 2048258 w 11620915"/>
              <a:gd name="connsiteY8" fmla="*/ 3647089 h 5936089"/>
              <a:gd name="connsiteX9" fmla="*/ 335071 w 11620915"/>
              <a:gd name="connsiteY9" fmla="*/ 3983420 h 5936089"/>
              <a:gd name="connsiteX10" fmla="*/ 629361 w 11620915"/>
              <a:gd name="connsiteY10" fmla="*/ 5791199 h 5936089"/>
              <a:gd name="connsiteX11" fmla="*/ 3866548 w 11620915"/>
              <a:gd name="connsiteY11" fmla="*/ 5833241 h 5936089"/>
              <a:gd name="connsiteX12" fmla="*/ 8049665 w 11620915"/>
              <a:gd name="connsiteY12" fmla="*/ 5885792 h 5936089"/>
              <a:gd name="connsiteX13" fmla="*/ 10330410 w 11620915"/>
              <a:gd name="connsiteY13" fmla="*/ 5864772 h 5936089"/>
              <a:gd name="connsiteX0" fmla="*/ 51292 w 11620915"/>
              <a:gd name="connsiteY0" fmla="*/ 0 h 5936089"/>
              <a:gd name="connsiteX1" fmla="*/ 797528 w 11620915"/>
              <a:gd name="connsiteY1" fmla="*/ 1513490 h 5936089"/>
              <a:gd name="connsiteX2" fmla="*/ 3256947 w 11620915"/>
              <a:gd name="connsiteY2" fmla="*/ 1597571 h 5936089"/>
              <a:gd name="connsiteX3" fmla="*/ 4649033 w 11620915"/>
              <a:gd name="connsiteY3" fmla="*/ 1534510 h 5936089"/>
              <a:gd name="connsiteX4" fmla="*/ 5185062 w 11620915"/>
              <a:gd name="connsiteY4" fmla="*/ 746235 h 5936089"/>
              <a:gd name="connsiteX5" fmla="*/ 10782354 w 11620915"/>
              <a:gd name="connsiteY5" fmla="*/ 1366344 h 5936089"/>
              <a:gd name="connsiteX6" fmla="*/ 11412975 w 11620915"/>
              <a:gd name="connsiteY6" fmla="*/ 3321269 h 5936089"/>
              <a:gd name="connsiteX7" fmla="*/ 8964064 w 11620915"/>
              <a:gd name="connsiteY7" fmla="*/ 3689131 h 5936089"/>
              <a:gd name="connsiteX8" fmla="*/ 2048258 w 11620915"/>
              <a:gd name="connsiteY8" fmla="*/ 3647089 h 5936089"/>
              <a:gd name="connsiteX9" fmla="*/ 335071 w 11620915"/>
              <a:gd name="connsiteY9" fmla="*/ 3983420 h 5936089"/>
              <a:gd name="connsiteX10" fmla="*/ 629361 w 11620915"/>
              <a:gd name="connsiteY10" fmla="*/ 5791199 h 5936089"/>
              <a:gd name="connsiteX11" fmla="*/ 3866548 w 11620915"/>
              <a:gd name="connsiteY11" fmla="*/ 5833241 h 5936089"/>
              <a:gd name="connsiteX12" fmla="*/ 8049665 w 11620915"/>
              <a:gd name="connsiteY12" fmla="*/ 5885792 h 5936089"/>
              <a:gd name="connsiteX13" fmla="*/ 10330410 w 11620915"/>
              <a:gd name="connsiteY13" fmla="*/ 5864772 h 5936089"/>
              <a:gd name="connsiteX0" fmla="*/ 51292 w 11586334"/>
              <a:gd name="connsiteY0" fmla="*/ 0 h 5936089"/>
              <a:gd name="connsiteX1" fmla="*/ 797528 w 11586334"/>
              <a:gd name="connsiteY1" fmla="*/ 1513490 h 5936089"/>
              <a:gd name="connsiteX2" fmla="*/ 3256947 w 11586334"/>
              <a:gd name="connsiteY2" fmla="*/ 1597571 h 5936089"/>
              <a:gd name="connsiteX3" fmla="*/ 4649033 w 11586334"/>
              <a:gd name="connsiteY3" fmla="*/ 1534510 h 5936089"/>
              <a:gd name="connsiteX4" fmla="*/ 5185062 w 11586334"/>
              <a:gd name="connsiteY4" fmla="*/ 746235 h 5936089"/>
              <a:gd name="connsiteX5" fmla="*/ 5973336 w 11586334"/>
              <a:gd name="connsiteY5" fmla="*/ 767254 h 5936089"/>
              <a:gd name="connsiteX6" fmla="*/ 10782354 w 11586334"/>
              <a:gd name="connsiteY6" fmla="*/ 1366344 h 5936089"/>
              <a:gd name="connsiteX7" fmla="*/ 11412975 w 11586334"/>
              <a:gd name="connsiteY7" fmla="*/ 3321269 h 5936089"/>
              <a:gd name="connsiteX8" fmla="*/ 8964064 w 11586334"/>
              <a:gd name="connsiteY8" fmla="*/ 3689131 h 5936089"/>
              <a:gd name="connsiteX9" fmla="*/ 2048258 w 11586334"/>
              <a:gd name="connsiteY9" fmla="*/ 3647089 h 5936089"/>
              <a:gd name="connsiteX10" fmla="*/ 335071 w 11586334"/>
              <a:gd name="connsiteY10" fmla="*/ 3983420 h 5936089"/>
              <a:gd name="connsiteX11" fmla="*/ 629361 w 11586334"/>
              <a:gd name="connsiteY11" fmla="*/ 5791199 h 5936089"/>
              <a:gd name="connsiteX12" fmla="*/ 3866548 w 11586334"/>
              <a:gd name="connsiteY12" fmla="*/ 5833241 h 5936089"/>
              <a:gd name="connsiteX13" fmla="*/ 8049665 w 11586334"/>
              <a:gd name="connsiteY13" fmla="*/ 5885792 h 5936089"/>
              <a:gd name="connsiteX14" fmla="*/ 10330410 w 11586334"/>
              <a:gd name="connsiteY14" fmla="*/ 5864772 h 5936089"/>
              <a:gd name="connsiteX0" fmla="*/ 51292 w 11599549"/>
              <a:gd name="connsiteY0" fmla="*/ 0 h 5936089"/>
              <a:gd name="connsiteX1" fmla="*/ 797528 w 11599549"/>
              <a:gd name="connsiteY1" fmla="*/ 1513490 h 5936089"/>
              <a:gd name="connsiteX2" fmla="*/ 3256947 w 11599549"/>
              <a:gd name="connsiteY2" fmla="*/ 1597571 h 5936089"/>
              <a:gd name="connsiteX3" fmla="*/ 4649033 w 11599549"/>
              <a:gd name="connsiteY3" fmla="*/ 1534510 h 5936089"/>
              <a:gd name="connsiteX4" fmla="*/ 5185062 w 11599549"/>
              <a:gd name="connsiteY4" fmla="*/ 746235 h 5936089"/>
              <a:gd name="connsiteX5" fmla="*/ 5658026 w 11599549"/>
              <a:gd name="connsiteY5" fmla="*/ 788275 h 5936089"/>
              <a:gd name="connsiteX6" fmla="*/ 10782354 w 11599549"/>
              <a:gd name="connsiteY6" fmla="*/ 1366344 h 5936089"/>
              <a:gd name="connsiteX7" fmla="*/ 11412975 w 11599549"/>
              <a:gd name="connsiteY7" fmla="*/ 3321269 h 5936089"/>
              <a:gd name="connsiteX8" fmla="*/ 8964064 w 11599549"/>
              <a:gd name="connsiteY8" fmla="*/ 3689131 h 5936089"/>
              <a:gd name="connsiteX9" fmla="*/ 2048258 w 11599549"/>
              <a:gd name="connsiteY9" fmla="*/ 3647089 h 5936089"/>
              <a:gd name="connsiteX10" fmla="*/ 335071 w 11599549"/>
              <a:gd name="connsiteY10" fmla="*/ 3983420 h 5936089"/>
              <a:gd name="connsiteX11" fmla="*/ 629361 w 11599549"/>
              <a:gd name="connsiteY11" fmla="*/ 5791199 h 5936089"/>
              <a:gd name="connsiteX12" fmla="*/ 3866548 w 11599549"/>
              <a:gd name="connsiteY12" fmla="*/ 5833241 h 5936089"/>
              <a:gd name="connsiteX13" fmla="*/ 8049665 w 11599549"/>
              <a:gd name="connsiteY13" fmla="*/ 5885792 h 5936089"/>
              <a:gd name="connsiteX14" fmla="*/ 10330410 w 11599549"/>
              <a:gd name="connsiteY14" fmla="*/ 5864772 h 5936089"/>
              <a:gd name="connsiteX0" fmla="*/ 51292 w 11599549"/>
              <a:gd name="connsiteY0" fmla="*/ 0 h 5936089"/>
              <a:gd name="connsiteX1" fmla="*/ 797528 w 11599549"/>
              <a:gd name="connsiteY1" fmla="*/ 1513490 h 5936089"/>
              <a:gd name="connsiteX2" fmla="*/ 3256947 w 11599549"/>
              <a:gd name="connsiteY2" fmla="*/ 1597571 h 5936089"/>
              <a:gd name="connsiteX3" fmla="*/ 4649033 w 11599549"/>
              <a:gd name="connsiteY3" fmla="*/ 1534510 h 5936089"/>
              <a:gd name="connsiteX4" fmla="*/ 5185062 w 11599549"/>
              <a:gd name="connsiteY4" fmla="*/ 746235 h 5936089"/>
              <a:gd name="connsiteX5" fmla="*/ 5658026 w 11599549"/>
              <a:gd name="connsiteY5" fmla="*/ 788275 h 5936089"/>
              <a:gd name="connsiteX6" fmla="*/ 10782354 w 11599549"/>
              <a:gd name="connsiteY6" fmla="*/ 1366344 h 5936089"/>
              <a:gd name="connsiteX7" fmla="*/ 11412975 w 11599549"/>
              <a:gd name="connsiteY7" fmla="*/ 3321269 h 5936089"/>
              <a:gd name="connsiteX8" fmla="*/ 8964064 w 11599549"/>
              <a:gd name="connsiteY8" fmla="*/ 3689131 h 5936089"/>
              <a:gd name="connsiteX9" fmla="*/ 2048258 w 11599549"/>
              <a:gd name="connsiteY9" fmla="*/ 3647089 h 5936089"/>
              <a:gd name="connsiteX10" fmla="*/ 335071 w 11599549"/>
              <a:gd name="connsiteY10" fmla="*/ 3983420 h 5936089"/>
              <a:gd name="connsiteX11" fmla="*/ 629361 w 11599549"/>
              <a:gd name="connsiteY11" fmla="*/ 5791199 h 5936089"/>
              <a:gd name="connsiteX12" fmla="*/ 3866548 w 11599549"/>
              <a:gd name="connsiteY12" fmla="*/ 5833241 h 5936089"/>
              <a:gd name="connsiteX13" fmla="*/ 8049665 w 11599549"/>
              <a:gd name="connsiteY13" fmla="*/ 5885792 h 5936089"/>
              <a:gd name="connsiteX14" fmla="*/ 10330410 w 11599549"/>
              <a:gd name="connsiteY14" fmla="*/ 5864772 h 5936089"/>
              <a:gd name="connsiteX0" fmla="*/ 51292 w 11597738"/>
              <a:gd name="connsiteY0" fmla="*/ 0 h 5936089"/>
              <a:gd name="connsiteX1" fmla="*/ 797528 w 11597738"/>
              <a:gd name="connsiteY1" fmla="*/ 1513490 h 5936089"/>
              <a:gd name="connsiteX2" fmla="*/ 3256947 w 11597738"/>
              <a:gd name="connsiteY2" fmla="*/ 1597571 h 5936089"/>
              <a:gd name="connsiteX3" fmla="*/ 4649033 w 11597738"/>
              <a:gd name="connsiteY3" fmla="*/ 1534510 h 5936089"/>
              <a:gd name="connsiteX4" fmla="*/ 5185062 w 11597738"/>
              <a:gd name="connsiteY4" fmla="*/ 746235 h 5936089"/>
              <a:gd name="connsiteX5" fmla="*/ 5700068 w 11597738"/>
              <a:gd name="connsiteY5" fmla="*/ 725213 h 5936089"/>
              <a:gd name="connsiteX6" fmla="*/ 10782354 w 11597738"/>
              <a:gd name="connsiteY6" fmla="*/ 1366344 h 5936089"/>
              <a:gd name="connsiteX7" fmla="*/ 11412975 w 11597738"/>
              <a:gd name="connsiteY7" fmla="*/ 3321269 h 5936089"/>
              <a:gd name="connsiteX8" fmla="*/ 8964064 w 11597738"/>
              <a:gd name="connsiteY8" fmla="*/ 3689131 h 5936089"/>
              <a:gd name="connsiteX9" fmla="*/ 2048258 w 11597738"/>
              <a:gd name="connsiteY9" fmla="*/ 3647089 h 5936089"/>
              <a:gd name="connsiteX10" fmla="*/ 335071 w 11597738"/>
              <a:gd name="connsiteY10" fmla="*/ 3983420 h 5936089"/>
              <a:gd name="connsiteX11" fmla="*/ 629361 w 11597738"/>
              <a:gd name="connsiteY11" fmla="*/ 5791199 h 5936089"/>
              <a:gd name="connsiteX12" fmla="*/ 3866548 w 11597738"/>
              <a:gd name="connsiteY12" fmla="*/ 5833241 h 5936089"/>
              <a:gd name="connsiteX13" fmla="*/ 8049665 w 11597738"/>
              <a:gd name="connsiteY13" fmla="*/ 5885792 h 5936089"/>
              <a:gd name="connsiteX14" fmla="*/ 10330410 w 11597738"/>
              <a:gd name="connsiteY14" fmla="*/ 5864772 h 5936089"/>
              <a:gd name="connsiteX0" fmla="*/ 51292 w 11578819"/>
              <a:gd name="connsiteY0" fmla="*/ 0 h 5936089"/>
              <a:gd name="connsiteX1" fmla="*/ 797528 w 11578819"/>
              <a:gd name="connsiteY1" fmla="*/ 1513490 h 5936089"/>
              <a:gd name="connsiteX2" fmla="*/ 3256947 w 11578819"/>
              <a:gd name="connsiteY2" fmla="*/ 1597571 h 5936089"/>
              <a:gd name="connsiteX3" fmla="*/ 4649033 w 11578819"/>
              <a:gd name="connsiteY3" fmla="*/ 1534510 h 5936089"/>
              <a:gd name="connsiteX4" fmla="*/ 5185062 w 11578819"/>
              <a:gd name="connsiteY4" fmla="*/ 746235 h 5936089"/>
              <a:gd name="connsiteX5" fmla="*/ 5700068 w 11578819"/>
              <a:gd name="connsiteY5" fmla="*/ 725213 h 5936089"/>
              <a:gd name="connsiteX6" fmla="*/ 6162523 w 11578819"/>
              <a:gd name="connsiteY6" fmla="*/ 756744 h 5936089"/>
              <a:gd name="connsiteX7" fmla="*/ 10782354 w 11578819"/>
              <a:gd name="connsiteY7" fmla="*/ 1366344 h 5936089"/>
              <a:gd name="connsiteX8" fmla="*/ 11412975 w 11578819"/>
              <a:gd name="connsiteY8" fmla="*/ 3321269 h 5936089"/>
              <a:gd name="connsiteX9" fmla="*/ 8964064 w 11578819"/>
              <a:gd name="connsiteY9" fmla="*/ 3689131 h 5936089"/>
              <a:gd name="connsiteX10" fmla="*/ 2048258 w 11578819"/>
              <a:gd name="connsiteY10" fmla="*/ 3647089 h 5936089"/>
              <a:gd name="connsiteX11" fmla="*/ 335071 w 11578819"/>
              <a:gd name="connsiteY11" fmla="*/ 3983420 h 5936089"/>
              <a:gd name="connsiteX12" fmla="*/ 629361 w 11578819"/>
              <a:gd name="connsiteY12" fmla="*/ 5791199 h 5936089"/>
              <a:gd name="connsiteX13" fmla="*/ 3866548 w 11578819"/>
              <a:gd name="connsiteY13" fmla="*/ 5833241 h 5936089"/>
              <a:gd name="connsiteX14" fmla="*/ 8049665 w 11578819"/>
              <a:gd name="connsiteY14" fmla="*/ 5885792 h 5936089"/>
              <a:gd name="connsiteX15" fmla="*/ 10330410 w 11578819"/>
              <a:gd name="connsiteY15" fmla="*/ 5864772 h 5936089"/>
              <a:gd name="connsiteX0" fmla="*/ 51292 w 11571624"/>
              <a:gd name="connsiteY0" fmla="*/ 0 h 5936089"/>
              <a:gd name="connsiteX1" fmla="*/ 797528 w 11571624"/>
              <a:gd name="connsiteY1" fmla="*/ 1513490 h 5936089"/>
              <a:gd name="connsiteX2" fmla="*/ 3256947 w 11571624"/>
              <a:gd name="connsiteY2" fmla="*/ 1597571 h 5936089"/>
              <a:gd name="connsiteX3" fmla="*/ 4649033 w 11571624"/>
              <a:gd name="connsiteY3" fmla="*/ 1534510 h 5936089"/>
              <a:gd name="connsiteX4" fmla="*/ 5185062 w 11571624"/>
              <a:gd name="connsiteY4" fmla="*/ 746235 h 5936089"/>
              <a:gd name="connsiteX5" fmla="*/ 5700068 w 11571624"/>
              <a:gd name="connsiteY5" fmla="*/ 725213 h 5936089"/>
              <a:gd name="connsiteX6" fmla="*/ 6351709 w 11571624"/>
              <a:gd name="connsiteY6" fmla="*/ 1418896 h 5936089"/>
              <a:gd name="connsiteX7" fmla="*/ 10782354 w 11571624"/>
              <a:gd name="connsiteY7" fmla="*/ 1366344 h 5936089"/>
              <a:gd name="connsiteX8" fmla="*/ 11412975 w 11571624"/>
              <a:gd name="connsiteY8" fmla="*/ 3321269 h 5936089"/>
              <a:gd name="connsiteX9" fmla="*/ 8964064 w 11571624"/>
              <a:gd name="connsiteY9" fmla="*/ 3689131 h 5936089"/>
              <a:gd name="connsiteX10" fmla="*/ 2048258 w 11571624"/>
              <a:gd name="connsiteY10" fmla="*/ 3647089 h 5936089"/>
              <a:gd name="connsiteX11" fmla="*/ 335071 w 11571624"/>
              <a:gd name="connsiteY11" fmla="*/ 3983420 h 5936089"/>
              <a:gd name="connsiteX12" fmla="*/ 629361 w 11571624"/>
              <a:gd name="connsiteY12" fmla="*/ 5791199 h 5936089"/>
              <a:gd name="connsiteX13" fmla="*/ 3866548 w 11571624"/>
              <a:gd name="connsiteY13" fmla="*/ 5833241 h 5936089"/>
              <a:gd name="connsiteX14" fmla="*/ 8049665 w 11571624"/>
              <a:gd name="connsiteY14" fmla="*/ 5885792 h 5936089"/>
              <a:gd name="connsiteX15" fmla="*/ 10330410 w 11571624"/>
              <a:gd name="connsiteY15" fmla="*/ 5864772 h 5936089"/>
              <a:gd name="connsiteX0" fmla="*/ 51292 w 11571624"/>
              <a:gd name="connsiteY0" fmla="*/ 0 h 5936089"/>
              <a:gd name="connsiteX1" fmla="*/ 797528 w 11571624"/>
              <a:gd name="connsiteY1" fmla="*/ 1513490 h 5936089"/>
              <a:gd name="connsiteX2" fmla="*/ 3256947 w 11571624"/>
              <a:gd name="connsiteY2" fmla="*/ 1597571 h 5936089"/>
              <a:gd name="connsiteX3" fmla="*/ 4649033 w 11571624"/>
              <a:gd name="connsiteY3" fmla="*/ 1534510 h 5936089"/>
              <a:gd name="connsiteX4" fmla="*/ 5185062 w 11571624"/>
              <a:gd name="connsiteY4" fmla="*/ 746235 h 5936089"/>
              <a:gd name="connsiteX5" fmla="*/ 5700068 w 11571624"/>
              <a:gd name="connsiteY5" fmla="*/ 725213 h 5936089"/>
              <a:gd name="connsiteX6" fmla="*/ 6351709 w 11571624"/>
              <a:gd name="connsiteY6" fmla="*/ 1418896 h 5936089"/>
              <a:gd name="connsiteX7" fmla="*/ 10782354 w 11571624"/>
              <a:gd name="connsiteY7" fmla="*/ 1366344 h 5936089"/>
              <a:gd name="connsiteX8" fmla="*/ 11412975 w 11571624"/>
              <a:gd name="connsiteY8" fmla="*/ 3321269 h 5936089"/>
              <a:gd name="connsiteX9" fmla="*/ 8964064 w 11571624"/>
              <a:gd name="connsiteY9" fmla="*/ 3689131 h 5936089"/>
              <a:gd name="connsiteX10" fmla="*/ 2048258 w 11571624"/>
              <a:gd name="connsiteY10" fmla="*/ 3647089 h 5936089"/>
              <a:gd name="connsiteX11" fmla="*/ 335071 w 11571624"/>
              <a:gd name="connsiteY11" fmla="*/ 3983420 h 5936089"/>
              <a:gd name="connsiteX12" fmla="*/ 629361 w 11571624"/>
              <a:gd name="connsiteY12" fmla="*/ 5791199 h 5936089"/>
              <a:gd name="connsiteX13" fmla="*/ 3866548 w 11571624"/>
              <a:gd name="connsiteY13" fmla="*/ 5833241 h 5936089"/>
              <a:gd name="connsiteX14" fmla="*/ 8049665 w 11571624"/>
              <a:gd name="connsiteY14" fmla="*/ 5885792 h 5936089"/>
              <a:gd name="connsiteX15" fmla="*/ 10330410 w 11571624"/>
              <a:gd name="connsiteY15" fmla="*/ 5864772 h 5936089"/>
              <a:gd name="connsiteX0" fmla="*/ 51292 w 11571624"/>
              <a:gd name="connsiteY0" fmla="*/ 0 h 5936089"/>
              <a:gd name="connsiteX1" fmla="*/ 797528 w 11571624"/>
              <a:gd name="connsiteY1" fmla="*/ 1513490 h 5936089"/>
              <a:gd name="connsiteX2" fmla="*/ 3256947 w 11571624"/>
              <a:gd name="connsiteY2" fmla="*/ 1597571 h 5936089"/>
              <a:gd name="connsiteX3" fmla="*/ 4649033 w 11571624"/>
              <a:gd name="connsiteY3" fmla="*/ 1534510 h 5936089"/>
              <a:gd name="connsiteX4" fmla="*/ 5185062 w 11571624"/>
              <a:gd name="connsiteY4" fmla="*/ 746235 h 5936089"/>
              <a:gd name="connsiteX5" fmla="*/ 5700068 w 11571624"/>
              <a:gd name="connsiteY5" fmla="*/ 725213 h 5936089"/>
              <a:gd name="connsiteX6" fmla="*/ 6351709 w 11571624"/>
              <a:gd name="connsiteY6" fmla="*/ 1418896 h 5936089"/>
              <a:gd name="connsiteX7" fmla="*/ 10782354 w 11571624"/>
              <a:gd name="connsiteY7" fmla="*/ 1366344 h 5936089"/>
              <a:gd name="connsiteX8" fmla="*/ 11412975 w 11571624"/>
              <a:gd name="connsiteY8" fmla="*/ 3321269 h 5936089"/>
              <a:gd name="connsiteX9" fmla="*/ 8964064 w 11571624"/>
              <a:gd name="connsiteY9" fmla="*/ 3689131 h 5936089"/>
              <a:gd name="connsiteX10" fmla="*/ 2048258 w 11571624"/>
              <a:gd name="connsiteY10" fmla="*/ 3647089 h 5936089"/>
              <a:gd name="connsiteX11" fmla="*/ 335071 w 11571624"/>
              <a:gd name="connsiteY11" fmla="*/ 3983420 h 5936089"/>
              <a:gd name="connsiteX12" fmla="*/ 629361 w 11571624"/>
              <a:gd name="connsiteY12" fmla="*/ 5791199 h 5936089"/>
              <a:gd name="connsiteX13" fmla="*/ 3866548 w 11571624"/>
              <a:gd name="connsiteY13" fmla="*/ 5833241 h 5936089"/>
              <a:gd name="connsiteX14" fmla="*/ 8049665 w 11571624"/>
              <a:gd name="connsiteY14" fmla="*/ 5885792 h 5936089"/>
              <a:gd name="connsiteX15" fmla="*/ 10330410 w 11571624"/>
              <a:gd name="connsiteY15" fmla="*/ 5864772 h 5936089"/>
              <a:gd name="connsiteX0" fmla="*/ 51292 w 11571624"/>
              <a:gd name="connsiteY0" fmla="*/ 0 h 5936089"/>
              <a:gd name="connsiteX1" fmla="*/ 797528 w 11571624"/>
              <a:gd name="connsiteY1" fmla="*/ 1513490 h 5936089"/>
              <a:gd name="connsiteX2" fmla="*/ 3256947 w 11571624"/>
              <a:gd name="connsiteY2" fmla="*/ 1597571 h 5936089"/>
              <a:gd name="connsiteX3" fmla="*/ 4649033 w 11571624"/>
              <a:gd name="connsiteY3" fmla="*/ 1534510 h 5936089"/>
              <a:gd name="connsiteX4" fmla="*/ 5111490 w 11571624"/>
              <a:gd name="connsiteY4" fmla="*/ 777766 h 5936089"/>
              <a:gd name="connsiteX5" fmla="*/ 5700068 w 11571624"/>
              <a:gd name="connsiteY5" fmla="*/ 725213 h 5936089"/>
              <a:gd name="connsiteX6" fmla="*/ 6351709 w 11571624"/>
              <a:gd name="connsiteY6" fmla="*/ 1418896 h 5936089"/>
              <a:gd name="connsiteX7" fmla="*/ 10782354 w 11571624"/>
              <a:gd name="connsiteY7" fmla="*/ 1366344 h 5936089"/>
              <a:gd name="connsiteX8" fmla="*/ 11412975 w 11571624"/>
              <a:gd name="connsiteY8" fmla="*/ 3321269 h 5936089"/>
              <a:gd name="connsiteX9" fmla="*/ 8964064 w 11571624"/>
              <a:gd name="connsiteY9" fmla="*/ 3689131 h 5936089"/>
              <a:gd name="connsiteX10" fmla="*/ 2048258 w 11571624"/>
              <a:gd name="connsiteY10" fmla="*/ 3647089 h 5936089"/>
              <a:gd name="connsiteX11" fmla="*/ 335071 w 11571624"/>
              <a:gd name="connsiteY11" fmla="*/ 3983420 h 5936089"/>
              <a:gd name="connsiteX12" fmla="*/ 629361 w 11571624"/>
              <a:gd name="connsiteY12" fmla="*/ 5791199 h 5936089"/>
              <a:gd name="connsiteX13" fmla="*/ 3866548 w 11571624"/>
              <a:gd name="connsiteY13" fmla="*/ 5833241 h 5936089"/>
              <a:gd name="connsiteX14" fmla="*/ 8049665 w 11571624"/>
              <a:gd name="connsiteY14" fmla="*/ 5885792 h 5936089"/>
              <a:gd name="connsiteX15" fmla="*/ 10330410 w 11571624"/>
              <a:gd name="connsiteY15" fmla="*/ 5864772 h 5936089"/>
              <a:gd name="connsiteX0" fmla="*/ 51292 w 11571624"/>
              <a:gd name="connsiteY0" fmla="*/ 0 h 5936089"/>
              <a:gd name="connsiteX1" fmla="*/ 797528 w 11571624"/>
              <a:gd name="connsiteY1" fmla="*/ 1513490 h 5936089"/>
              <a:gd name="connsiteX2" fmla="*/ 3256947 w 11571624"/>
              <a:gd name="connsiteY2" fmla="*/ 1597571 h 5936089"/>
              <a:gd name="connsiteX3" fmla="*/ 4649033 w 11571624"/>
              <a:gd name="connsiteY3" fmla="*/ 1534510 h 5936089"/>
              <a:gd name="connsiteX4" fmla="*/ 5111490 w 11571624"/>
              <a:gd name="connsiteY4" fmla="*/ 777766 h 5936089"/>
              <a:gd name="connsiteX5" fmla="*/ 5815682 w 11571624"/>
              <a:gd name="connsiteY5" fmla="*/ 819807 h 5936089"/>
              <a:gd name="connsiteX6" fmla="*/ 6351709 w 11571624"/>
              <a:gd name="connsiteY6" fmla="*/ 1418896 h 5936089"/>
              <a:gd name="connsiteX7" fmla="*/ 10782354 w 11571624"/>
              <a:gd name="connsiteY7" fmla="*/ 1366344 h 5936089"/>
              <a:gd name="connsiteX8" fmla="*/ 11412975 w 11571624"/>
              <a:gd name="connsiteY8" fmla="*/ 3321269 h 5936089"/>
              <a:gd name="connsiteX9" fmla="*/ 8964064 w 11571624"/>
              <a:gd name="connsiteY9" fmla="*/ 3689131 h 5936089"/>
              <a:gd name="connsiteX10" fmla="*/ 2048258 w 11571624"/>
              <a:gd name="connsiteY10" fmla="*/ 3647089 h 5936089"/>
              <a:gd name="connsiteX11" fmla="*/ 335071 w 11571624"/>
              <a:gd name="connsiteY11" fmla="*/ 3983420 h 5936089"/>
              <a:gd name="connsiteX12" fmla="*/ 629361 w 11571624"/>
              <a:gd name="connsiteY12" fmla="*/ 5791199 h 5936089"/>
              <a:gd name="connsiteX13" fmla="*/ 3866548 w 11571624"/>
              <a:gd name="connsiteY13" fmla="*/ 5833241 h 5936089"/>
              <a:gd name="connsiteX14" fmla="*/ 8049665 w 11571624"/>
              <a:gd name="connsiteY14" fmla="*/ 5885792 h 5936089"/>
              <a:gd name="connsiteX15" fmla="*/ 10330410 w 11571624"/>
              <a:gd name="connsiteY15" fmla="*/ 5864772 h 5936089"/>
              <a:gd name="connsiteX0" fmla="*/ 51292 w 11571624"/>
              <a:gd name="connsiteY0" fmla="*/ 0 h 5936089"/>
              <a:gd name="connsiteX1" fmla="*/ 797528 w 11571624"/>
              <a:gd name="connsiteY1" fmla="*/ 1513490 h 5936089"/>
              <a:gd name="connsiteX2" fmla="*/ 3256947 w 11571624"/>
              <a:gd name="connsiteY2" fmla="*/ 1597571 h 5936089"/>
              <a:gd name="connsiteX3" fmla="*/ 4649033 w 11571624"/>
              <a:gd name="connsiteY3" fmla="*/ 1534510 h 5936089"/>
              <a:gd name="connsiteX4" fmla="*/ 5111490 w 11571624"/>
              <a:gd name="connsiteY4" fmla="*/ 777766 h 5936089"/>
              <a:gd name="connsiteX5" fmla="*/ 5815682 w 11571624"/>
              <a:gd name="connsiteY5" fmla="*/ 819807 h 5936089"/>
              <a:gd name="connsiteX6" fmla="*/ 6351709 w 11571624"/>
              <a:gd name="connsiteY6" fmla="*/ 1418896 h 5936089"/>
              <a:gd name="connsiteX7" fmla="*/ 10782354 w 11571624"/>
              <a:gd name="connsiteY7" fmla="*/ 1366344 h 5936089"/>
              <a:gd name="connsiteX8" fmla="*/ 11412975 w 11571624"/>
              <a:gd name="connsiteY8" fmla="*/ 3321269 h 5936089"/>
              <a:gd name="connsiteX9" fmla="*/ 8964064 w 11571624"/>
              <a:gd name="connsiteY9" fmla="*/ 3689131 h 5936089"/>
              <a:gd name="connsiteX10" fmla="*/ 2048258 w 11571624"/>
              <a:gd name="connsiteY10" fmla="*/ 3647089 h 5936089"/>
              <a:gd name="connsiteX11" fmla="*/ 335071 w 11571624"/>
              <a:gd name="connsiteY11" fmla="*/ 3983420 h 5936089"/>
              <a:gd name="connsiteX12" fmla="*/ 629361 w 11571624"/>
              <a:gd name="connsiteY12" fmla="*/ 5791199 h 5936089"/>
              <a:gd name="connsiteX13" fmla="*/ 3866548 w 11571624"/>
              <a:gd name="connsiteY13" fmla="*/ 5833241 h 5936089"/>
              <a:gd name="connsiteX14" fmla="*/ 8049665 w 11571624"/>
              <a:gd name="connsiteY14" fmla="*/ 5885792 h 5936089"/>
              <a:gd name="connsiteX15" fmla="*/ 10330410 w 11571624"/>
              <a:gd name="connsiteY15" fmla="*/ 5864772 h 5936089"/>
              <a:gd name="connsiteX0" fmla="*/ 51292 w 11536331"/>
              <a:gd name="connsiteY0" fmla="*/ 0 h 5936089"/>
              <a:gd name="connsiteX1" fmla="*/ 797528 w 11536331"/>
              <a:gd name="connsiteY1" fmla="*/ 1513490 h 5936089"/>
              <a:gd name="connsiteX2" fmla="*/ 3256947 w 11536331"/>
              <a:gd name="connsiteY2" fmla="*/ 1597571 h 5936089"/>
              <a:gd name="connsiteX3" fmla="*/ 4649033 w 11536331"/>
              <a:gd name="connsiteY3" fmla="*/ 1534510 h 5936089"/>
              <a:gd name="connsiteX4" fmla="*/ 5111490 w 11536331"/>
              <a:gd name="connsiteY4" fmla="*/ 777766 h 5936089"/>
              <a:gd name="connsiteX5" fmla="*/ 5815682 w 11536331"/>
              <a:gd name="connsiteY5" fmla="*/ 819807 h 5936089"/>
              <a:gd name="connsiteX6" fmla="*/ 7444785 w 11536331"/>
              <a:gd name="connsiteY6" fmla="*/ 1439917 h 5936089"/>
              <a:gd name="connsiteX7" fmla="*/ 10782354 w 11536331"/>
              <a:gd name="connsiteY7" fmla="*/ 1366344 h 5936089"/>
              <a:gd name="connsiteX8" fmla="*/ 11412975 w 11536331"/>
              <a:gd name="connsiteY8" fmla="*/ 3321269 h 5936089"/>
              <a:gd name="connsiteX9" fmla="*/ 8964064 w 11536331"/>
              <a:gd name="connsiteY9" fmla="*/ 3689131 h 5936089"/>
              <a:gd name="connsiteX10" fmla="*/ 2048258 w 11536331"/>
              <a:gd name="connsiteY10" fmla="*/ 3647089 h 5936089"/>
              <a:gd name="connsiteX11" fmla="*/ 335071 w 11536331"/>
              <a:gd name="connsiteY11" fmla="*/ 3983420 h 5936089"/>
              <a:gd name="connsiteX12" fmla="*/ 629361 w 11536331"/>
              <a:gd name="connsiteY12" fmla="*/ 5791199 h 5936089"/>
              <a:gd name="connsiteX13" fmla="*/ 3866548 w 11536331"/>
              <a:gd name="connsiteY13" fmla="*/ 5833241 h 5936089"/>
              <a:gd name="connsiteX14" fmla="*/ 8049665 w 11536331"/>
              <a:gd name="connsiteY14" fmla="*/ 5885792 h 5936089"/>
              <a:gd name="connsiteX15" fmla="*/ 10330410 w 11536331"/>
              <a:gd name="connsiteY15" fmla="*/ 5864772 h 5936089"/>
              <a:gd name="connsiteX0" fmla="*/ 51292 w 11536331"/>
              <a:gd name="connsiteY0" fmla="*/ 0 h 5936089"/>
              <a:gd name="connsiteX1" fmla="*/ 797528 w 11536331"/>
              <a:gd name="connsiteY1" fmla="*/ 1513490 h 5936089"/>
              <a:gd name="connsiteX2" fmla="*/ 3256947 w 11536331"/>
              <a:gd name="connsiteY2" fmla="*/ 1597571 h 5936089"/>
              <a:gd name="connsiteX3" fmla="*/ 4649033 w 11536331"/>
              <a:gd name="connsiteY3" fmla="*/ 1534510 h 5936089"/>
              <a:gd name="connsiteX4" fmla="*/ 5111490 w 11536331"/>
              <a:gd name="connsiteY4" fmla="*/ 777766 h 5936089"/>
              <a:gd name="connsiteX5" fmla="*/ 7013861 w 11536331"/>
              <a:gd name="connsiteY5" fmla="*/ 767255 h 5936089"/>
              <a:gd name="connsiteX6" fmla="*/ 7444785 w 11536331"/>
              <a:gd name="connsiteY6" fmla="*/ 1439917 h 5936089"/>
              <a:gd name="connsiteX7" fmla="*/ 10782354 w 11536331"/>
              <a:gd name="connsiteY7" fmla="*/ 1366344 h 5936089"/>
              <a:gd name="connsiteX8" fmla="*/ 11412975 w 11536331"/>
              <a:gd name="connsiteY8" fmla="*/ 3321269 h 5936089"/>
              <a:gd name="connsiteX9" fmla="*/ 8964064 w 11536331"/>
              <a:gd name="connsiteY9" fmla="*/ 3689131 h 5936089"/>
              <a:gd name="connsiteX10" fmla="*/ 2048258 w 11536331"/>
              <a:gd name="connsiteY10" fmla="*/ 3647089 h 5936089"/>
              <a:gd name="connsiteX11" fmla="*/ 335071 w 11536331"/>
              <a:gd name="connsiteY11" fmla="*/ 3983420 h 5936089"/>
              <a:gd name="connsiteX12" fmla="*/ 629361 w 11536331"/>
              <a:gd name="connsiteY12" fmla="*/ 5791199 h 5936089"/>
              <a:gd name="connsiteX13" fmla="*/ 3866548 w 11536331"/>
              <a:gd name="connsiteY13" fmla="*/ 5833241 h 5936089"/>
              <a:gd name="connsiteX14" fmla="*/ 8049665 w 11536331"/>
              <a:gd name="connsiteY14" fmla="*/ 5885792 h 5936089"/>
              <a:gd name="connsiteX15" fmla="*/ 10330410 w 11536331"/>
              <a:gd name="connsiteY15" fmla="*/ 5864772 h 5936089"/>
              <a:gd name="connsiteX0" fmla="*/ 51292 w 11536331"/>
              <a:gd name="connsiteY0" fmla="*/ 0 h 5936089"/>
              <a:gd name="connsiteX1" fmla="*/ 797528 w 11536331"/>
              <a:gd name="connsiteY1" fmla="*/ 1513490 h 5936089"/>
              <a:gd name="connsiteX2" fmla="*/ 3256947 w 11536331"/>
              <a:gd name="connsiteY2" fmla="*/ 1597571 h 5936089"/>
              <a:gd name="connsiteX3" fmla="*/ 4649033 w 11536331"/>
              <a:gd name="connsiteY3" fmla="*/ 1534510 h 5936089"/>
              <a:gd name="connsiteX4" fmla="*/ 6130994 w 11536331"/>
              <a:gd name="connsiteY4" fmla="*/ 767256 h 5936089"/>
              <a:gd name="connsiteX5" fmla="*/ 7013861 w 11536331"/>
              <a:gd name="connsiteY5" fmla="*/ 767255 h 5936089"/>
              <a:gd name="connsiteX6" fmla="*/ 7444785 w 11536331"/>
              <a:gd name="connsiteY6" fmla="*/ 1439917 h 5936089"/>
              <a:gd name="connsiteX7" fmla="*/ 10782354 w 11536331"/>
              <a:gd name="connsiteY7" fmla="*/ 1366344 h 5936089"/>
              <a:gd name="connsiteX8" fmla="*/ 11412975 w 11536331"/>
              <a:gd name="connsiteY8" fmla="*/ 3321269 h 5936089"/>
              <a:gd name="connsiteX9" fmla="*/ 8964064 w 11536331"/>
              <a:gd name="connsiteY9" fmla="*/ 3689131 h 5936089"/>
              <a:gd name="connsiteX10" fmla="*/ 2048258 w 11536331"/>
              <a:gd name="connsiteY10" fmla="*/ 3647089 h 5936089"/>
              <a:gd name="connsiteX11" fmla="*/ 335071 w 11536331"/>
              <a:gd name="connsiteY11" fmla="*/ 3983420 h 5936089"/>
              <a:gd name="connsiteX12" fmla="*/ 629361 w 11536331"/>
              <a:gd name="connsiteY12" fmla="*/ 5791199 h 5936089"/>
              <a:gd name="connsiteX13" fmla="*/ 3866548 w 11536331"/>
              <a:gd name="connsiteY13" fmla="*/ 5833241 h 5936089"/>
              <a:gd name="connsiteX14" fmla="*/ 8049665 w 11536331"/>
              <a:gd name="connsiteY14" fmla="*/ 5885792 h 5936089"/>
              <a:gd name="connsiteX15" fmla="*/ 10330410 w 11536331"/>
              <a:gd name="connsiteY15" fmla="*/ 5864772 h 5936089"/>
              <a:gd name="connsiteX0" fmla="*/ 51292 w 11536331"/>
              <a:gd name="connsiteY0" fmla="*/ 0 h 5936089"/>
              <a:gd name="connsiteX1" fmla="*/ 797528 w 11536331"/>
              <a:gd name="connsiteY1" fmla="*/ 1513490 h 5936089"/>
              <a:gd name="connsiteX2" fmla="*/ 3256947 w 11536331"/>
              <a:gd name="connsiteY2" fmla="*/ 1597571 h 5936089"/>
              <a:gd name="connsiteX3" fmla="*/ 5836702 w 11536331"/>
              <a:gd name="connsiteY3" fmla="*/ 1502979 h 5936089"/>
              <a:gd name="connsiteX4" fmla="*/ 6130994 w 11536331"/>
              <a:gd name="connsiteY4" fmla="*/ 767256 h 5936089"/>
              <a:gd name="connsiteX5" fmla="*/ 7013861 w 11536331"/>
              <a:gd name="connsiteY5" fmla="*/ 767255 h 5936089"/>
              <a:gd name="connsiteX6" fmla="*/ 7444785 w 11536331"/>
              <a:gd name="connsiteY6" fmla="*/ 1439917 h 5936089"/>
              <a:gd name="connsiteX7" fmla="*/ 10782354 w 11536331"/>
              <a:gd name="connsiteY7" fmla="*/ 1366344 h 5936089"/>
              <a:gd name="connsiteX8" fmla="*/ 11412975 w 11536331"/>
              <a:gd name="connsiteY8" fmla="*/ 3321269 h 5936089"/>
              <a:gd name="connsiteX9" fmla="*/ 8964064 w 11536331"/>
              <a:gd name="connsiteY9" fmla="*/ 3689131 h 5936089"/>
              <a:gd name="connsiteX10" fmla="*/ 2048258 w 11536331"/>
              <a:gd name="connsiteY10" fmla="*/ 3647089 h 5936089"/>
              <a:gd name="connsiteX11" fmla="*/ 335071 w 11536331"/>
              <a:gd name="connsiteY11" fmla="*/ 3983420 h 5936089"/>
              <a:gd name="connsiteX12" fmla="*/ 629361 w 11536331"/>
              <a:gd name="connsiteY12" fmla="*/ 5791199 h 5936089"/>
              <a:gd name="connsiteX13" fmla="*/ 3866548 w 11536331"/>
              <a:gd name="connsiteY13" fmla="*/ 5833241 h 5936089"/>
              <a:gd name="connsiteX14" fmla="*/ 8049665 w 11536331"/>
              <a:gd name="connsiteY14" fmla="*/ 5885792 h 5936089"/>
              <a:gd name="connsiteX15" fmla="*/ 10330410 w 11536331"/>
              <a:gd name="connsiteY15" fmla="*/ 5864772 h 593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36331" h="5936089">
                <a:moveTo>
                  <a:pt x="51292" y="0"/>
                </a:moveTo>
                <a:cubicBezTo>
                  <a:pt x="-148405" y="545662"/>
                  <a:pt x="263252" y="1247228"/>
                  <a:pt x="797528" y="1513490"/>
                </a:cubicBezTo>
                <a:cubicBezTo>
                  <a:pt x="1331804" y="1779752"/>
                  <a:pt x="2417085" y="1599323"/>
                  <a:pt x="3256947" y="1597571"/>
                </a:cubicBezTo>
                <a:cubicBezTo>
                  <a:pt x="4096809" y="1595819"/>
                  <a:pt x="5494329" y="1651875"/>
                  <a:pt x="5836702" y="1502979"/>
                </a:cubicBezTo>
                <a:cubicBezTo>
                  <a:pt x="6179075" y="1354083"/>
                  <a:pt x="5910277" y="895132"/>
                  <a:pt x="6130994" y="767256"/>
                </a:cubicBezTo>
                <a:cubicBezTo>
                  <a:pt x="6351711" y="639380"/>
                  <a:pt x="6798399" y="639380"/>
                  <a:pt x="7013861" y="767255"/>
                </a:cubicBezTo>
                <a:cubicBezTo>
                  <a:pt x="7281874" y="916151"/>
                  <a:pt x="6923557" y="1364593"/>
                  <a:pt x="7444785" y="1439917"/>
                </a:cubicBezTo>
                <a:cubicBezTo>
                  <a:pt x="8291833" y="1546772"/>
                  <a:pt x="10120989" y="1052785"/>
                  <a:pt x="10782354" y="1366344"/>
                </a:cubicBezTo>
                <a:cubicBezTo>
                  <a:pt x="11443719" y="1679903"/>
                  <a:pt x="11716023" y="2934138"/>
                  <a:pt x="11412975" y="3321269"/>
                </a:cubicBezTo>
                <a:cubicBezTo>
                  <a:pt x="11109927" y="3708400"/>
                  <a:pt x="8964064" y="3689131"/>
                  <a:pt x="8964064" y="3689131"/>
                </a:cubicBezTo>
                <a:cubicBezTo>
                  <a:pt x="6553691" y="3748689"/>
                  <a:pt x="4353527" y="3818758"/>
                  <a:pt x="2048258" y="3647089"/>
                </a:cubicBezTo>
                <a:cubicBezTo>
                  <a:pt x="646879" y="3650592"/>
                  <a:pt x="571554" y="3626068"/>
                  <a:pt x="335071" y="3983420"/>
                </a:cubicBezTo>
                <a:cubicBezTo>
                  <a:pt x="98588" y="4340772"/>
                  <a:pt x="40782" y="5482896"/>
                  <a:pt x="629361" y="5791199"/>
                </a:cubicBezTo>
                <a:cubicBezTo>
                  <a:pt x="1217940" y="6099502"/>
                  <a:pt x="2629831" y="5817476"/>
                  <a:pt x="3866548" y="5833241"/>
                </a:cubicBezTo>
                <a:lnTo>
                  <a:pt x="8049665" y="5885792"/>
                </a:lnTo>
                <a:lnTo>
                  <a:pt x="10330410" y="5864772"/>
                </a:lnTo>
              </a:path>
            </a:pathLst>
          </a:custGeom>
          <a:noFill/>
          <a:ln w="76200">
            <a:solidFill>
              <a:schemeClr val="tx1"/>
            </a:solidFill>
            <a:headEnd type="oval" w="med" len="med"/>
            <a:tailEnd type="triangle" w="med" len="med"/>
            <a:extLst>
              <a:ext uri="{C807C97D-BFC1-408E-A445-0C87EB9F89A2}">
                <ask:lineSketchStyleProps xmlns:ask="http://schemas.microsoft.com/office/drawing/2018/sketchyshapes" sd="3520701569">
                  <a:custGeom>
                    <a:avLst/>
                    <a:gdLst>
                      <a:gd name="connsiteX0" fmla="*/ 51292 w 11723487"/>
                      <a:gd name="connsiteY0" fmla="*/ 0 h 5936089"/>
                      <a:gd name="connsiteX1" fmla="*/ 797528 w 11723487"/>
                      <a:gd name="connsiteY1" fmla="*/ 1513490 h 5936089"/>
                      <a:gd name="connsiteX2" fmla="*/ 3256947 w 11723487"/>
                      <a:gd name="connsiteY2" fmla="*/ 1597571 h 5936089"/>
                      <a:gd name="connsiteX3" fmla="*/ 10782354 w 11723487"/>
                      <a:gd name="connsiteY3" fmla="*/ 1366344 h 5936089"/>
                      <a:gd name="connsiteX4" fmla="*/ 11412975 w 11723487"/>
                      <a:gd name="connsiteY4" fmla="*/ 3321269 h 5936089"/>
                      <a:gd name="connsiteX5" fmla="*/ 8964064 w 11723487"/>
                      <a:gd name="connsiteY5" fmla="*/ 3689131 h 5936089"/>
                      <a:gd name="connsiteX6" fmla="*/ 2048258 w 11723487"/>
                      <a:gd name="connsiteY6" fmla="*/ 3647089 h 5936089"/>
                      <a:gd name="connsiteX7" fmla="*/ 335071 w 11723487"/>
                      <a:gd name="connsiteY7" fmla="*/ 3983420 h 5936089"/>
                      <a:gd name="connsiteX8" fmla="*/ 629361 w 11723487"/>
                      <a:gd name="connsiteY8" fmla="*/ 5791199 h 5936089"/>
                      <a:gd name="connsiteX9" fmla="*/ 3866548 w 11723487"/>
                      <a:gd name="connsiteY9" fmla="*/ 5833241 h 5936089"/>
                      <a:gd name="connsiteX10" fmla="*/ 4547798 w 11723487"/>
                      <a:gd name="connsiteY10" fmla="*/ 5841799 h 5936089"/>
                      <a:gd name="connsiteX11" fmla="*/ 5145387 w 11723487"/>
                      <a:gd name="connsiteY11" fmla="*/ 5849307 h 5936089"/>
                      <a:gd name="connsiteX12" fmla="*/ 5784806 w 11723487"/>
                      <a:gd name="connsiteY12" fmla="*/ 5857339 h 5936089"/>
                      <a:gd name="connsiteX13" fmla="*/ 6298732 w 11723487"/>
                      <a:gd name="connsiteY13" fmla="*/ 5863796 h 5936089"/>
                      <a:gd name="connsiteX14" fmla="*/ 6979982 w 11723487"/>
                      <a:gd name="connsiteY14" fmla="*/ 5872354 h 5936089"/>
                      <a:gd name="connsiteX15" fmla="*/ 7452077 w 11723487"/>
                      <a:gd name="connsiteY15" fmla="*/ 5878285 h 5936089"/>
                      <a:gd name="connsiteX16" fmla="*/ 8049665 w 11723487"/>
                      <a:gd name="connsiteY16" fmla="*/ 5885792 h 5936089"/>
                      <a:gd name="connsiteX17" fmla="*/ 8619851 w 11723487"/>
                      <a:gd name="connsiteY17" fmla="*/ 5880537 h 5936089"/>
                      <a:gd name="connsiteX18" fmla="*/ 9235652 w 11723487"/>
                      <a:gd name="connsiteY18" fmla="*/ 5874862 h 5936089"/>
                      <a:gd name="connsiteX19" fmla="*/ 9828646 w 11723487"/>
                      <a:gd name="connsiteY19" fmla="*/ 5869396 h 5936089"/>
                      <a:gd name="connsiteX20" fmla="*/ 10330410 w 11723487"/>
                      <a:gd name="connsiteY20" fmla="*/ 5864772 h 593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723487" h="5936089" extrusionOk="0">
                        <a:moveTo>
                          <a:pt x="51292" y="0"/>
                        </a:moveTo>
                        <a:cubicBezTo>
                          <a:pt x="-317894" y="558858"/>
                          <a:pt x="238044" y="1191477"/>
                          <a:pt x="797528" y="1513490"/>
                        </a:cubicBezTo>
                        <a:cubicBezTo>
                          <a:pt x="1300981" y="1802859"/>
                          <a:pt x="1583101" y="1555913"/>
                          <a:pt x="3256947" y="1597571"/>
                        </a:cubicBezTo>
                        <a:cubicBezTo>
                          <a:pt x="5254652" y="1510416"/>
                          <a:pt x="9452511" y="1079397"/>
                          <a:pt x="10782354" y="1366344"/>
                        </a:cubicBezTo>
                        <a:cubicBezTo>
                          <a:pt x="12082957" y="1680819"/>
                          <a:pt x="11737204" y="2927666"/>
                          <a:pt x="11412975" y="3321269"/>
                        </a:cubicBezTo>
                        <a:cubicBezTo>
                          <a:pt x="11109927" y="3708400"/>
                          <a:pt x="8964064" y="3689131"/>
                          <a:pt x="8964064" y="3689131"/>
                        </a:cubicBezTo>
                        <a:cubicBezTo>
                          <a:pt x="7022246" y="3864436"/>
                          <a:pt x="4351413" y="4077965"/>
                          <a:pt x="2048258" y="3647089"/>
                        </a:cubicBezTo>
                        <a:cubicBezTo>
                          <a:pt x="643609" y="3643091"/>
                          <a:pt x="559927" y="3643939"/>
                          <a:pt x="335071" y="3983420"/>
                        </a:cubicBezTo>
                        <a:cubicBezTo>
                          <a:pt x="-31751" y="4356821"/>
                          <a:pt x="22352" y="5325685"/>
                          <a:pt x="629361" y="5791199"/>
                        </a:cubicBezTo>
                        <a:cubicBezTo>
                          <a:pt x="1416480" y="5882202"/>
                          <a:pt x="2908627" y="5622281"/>
                          <a:pt x="3866548" y="5833241"/>
                        </a:cubicBezTo>
                        <a:cubicBezTo>
                          <a:pt x="4036966" y="5798134"/>
                          <a:pt x="4399762" y="5841897"/>
                          <a:pt x="4547798" y="5841799"/>
                        </a:cubicBezTo>
                        <a:cubicBezTo>
                          <a:pt x="4695834" y="5841701"/>
                          <a:pt x="4898542" y="5909495"/>
                          <a:pt x="5145387" y="5849307"/>
                        </a:cubicBezTo>
                        <a:cubicBezTo>
                          <a:pt x="5392232" y="5789118"/>
                          <a:pt x="5472607" y="5878296"/>
                          <a:pt x="5784806" y="5857339"/>
                        </a:cubicBezTo>
                        <a:cubicBezTo>
                          <a:pt x="6097005" y="5836383"/>
                          <a:pt x="6137156" y="5901567"/>
                          <a:pt x="6298732" y="5863796"/>
                        </a:cubicBezTo>
                        <a:cubicBezTo>
                          <a:pt x="6460308" y="5826025"/>
                          <a:pt x="6666578" y="5924274"/>
                          <a:pt x="6979982" y="5872354"/>
                        </a:cubicBezTo>
                        <a:cubicBezTo>
                          <a:pt x="7293386" y="5820435"/>
                          <a:pt x="7338381" y="5904177"/>
                          <a:pt x="7452077" y="5878285"/>
                        </a:cubicBezTo>
                        <a:cubicBezTo>
                          <a:pt x="7565773" y="5852393"/>
                          <a:pt x="7860623" y="5902912"/>
                          <a:pt x="8049665" y="5885792"/>
                        </a:cubicBezTo>
                        <a:cubicBezTo>
                          <a:pt x="8286997" y="5883039"/>
                          <a:pt x="8407811" y="5902002"/>
                          <a:pt x="8619851" y="5880537"/>
                        </a:cubicBezTo>
                        <a:cubicBezTo>
                          <a:pt x="8831891" y="5859072"/>
                          <a:pt x="9081665" y="5906582"/>
                          <a:pt x="9235652" y="5874862"/>
                        </a:cubicBezTo>
                        <a:cubicBezTo>
                          <a:pt x="9389639" y="5843142"/>
                          <a:pt x="9591869" y="5923941"/>
                          <a:pt x="9828646" y="5869396"/>
                        </a:cubicBezTo>
                        <a:cubicBezTo>
                          <a:pt x="10065423" y="5814851"/>
                          <a:pt x="10168985" y="5920165"/>
                          <a:pt x="10330410" y="586477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A picture containing text, vector graphics&#10;&#10;Description automatically generated">
            <a:extLst>
              <a:ext uri="{FF2B5EF4-FFF2-40B4-BE49-F238E27FC236}">
                <a16:creationId xmlns:a16="http://schemas.microsoft.com/office/drawing/2014/main" id="{9E0811A7-8625-43CD-BE54-4B1809C5B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452" y="926904"/>
            <a:ext cx="1354309" cy="849345"/>
          </a:xfrm>
          <a:prstGeom prst="rect">
            <a:avLst/>
          </a:prstGeom>
          <a:noFill/>
        </p:spPr>
      </p:pic>
      <p:pic>
        <p:nvPicPr>
          <p:cNvPr id="3" name="Picture 2" descr="Icon&#10;&#10;Description automatically generated">
            <a:extLst>
              <a:ext uri="{FF2B5EF4-FFF2-40B4-BE49-F238E27FC236}">
                <a16:creationId xmlns:a16="http://schemas.microsoft.com/office/drawing/2014/main" id="{C61629BC-4594-48F4-98F1-D0A25E0D0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1602" y="716306"/>
            <a:ext cx="771074" cy="936855"/>
          </a:xfrm>
          <a:prstGeom prst="rect">
            <a:avLst/>
          </a:prstGeom>
        </p:spPr>
      </p:pic>
      <p:pic>
        <p:nvPicPr>
          <p:cNvPr id="2050" name="Picture 2" descr="Shape&#10;&#10;Description automatically generated with medium confidence">
            <a:extLst>
              <a:ext uri="{FF2B5EF4-FFF2-40B4-BE49-F238E27FC236}">
                <a16:creationId xmlns:a16="http://schemas.microsoft.com/office/drawing/2014/main" id="{253769DD-C980-4B4E-9840-6C9D33903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880425" y="838673"/>
            <a:ext cx="1064785" cy="852660"/>
          </a:xfrm>
          <a:prstGeom prst="rect">
            <a:avLst/>
          </a:prstGeom>
          <a:noFill/>
        </p:spPr>
      </p:pic>
      <p:pic>
        <p:nvPicPr>
          <p:cNvPr id="10" name="Picture 9" descr="Logo, icon&#10;&#10;Description automatically generated">
            <a:extLst>
              <a:ext uri="{FF2B5EF4-FFF2-40B4-BE49-F238E27FC236}">
                <a16:creationId xmlns:a16="http://schemas.microsoft.com/office/drawing/2014/main" id="{F38BC5C2-D33D-457D-A18C-BC43EDBD12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6701" y="5117932"/>
            <a:ext cx="836987" cy="852661"/>
          </a:xfrm>
          <a:prstGeom prst="rect">
            <a:avLst/>
          </a:prstGeom>
        </p:spPr>
      </p:pic>
      <p:pic>
        <p:nvPicPr>
          <p:cNvPr id="11" name="Picture 10" descr="Shape&#10;&#10;Description automatically generated">
            <a:extLst>
              <a:ext uri="{FF2B5EF4-FFF2-40B4-BE49-F238E27FC236}">
                <a16:creationId xmlns:a16="http://schemas.microsoft.com/office/drawing/2014/main" id="{BBA27130-4CF1-4017-B7B1-383032601E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9520" y="2762249"/>
            <a:ext cx="1119415" cy="1119415"/>
          </a:xfrm>
          <a:prstGeom prst="rect">
            <a:avLst/>
          </a:prstGeom>
        </p:spPr>
      </p:pic>
      <p:pic>
        <p:nvPicPr>
          <p:cNvPr id="3074" name="Picture 2" descr="Apache Flink: Material">
            <a:extLst>
              <a:ext uri="{FF2B5EF4-FFF2-40B4-BE49-F238E27FC236}">
                <a16:creationId xmlns:a16="http://schemas.microsoft.com/office/drawing/2014/main" id="{0CA69E1C-A791-437F-A0E0-5E6CC08133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9282" y="115241"/>
            <a:ext cx="724153" cy="724153"/>
          </a:xfrm>
          <a:prstGeom prst="rect">
            <a:avLst/>
          </a:prstGeom>
          <a:noFill/>
        </p:spPr>
      </p:pic>
      <p:pic>
        <p:nvPicPr>
          <p:cNvPr id="4098" name="Picture 2" descr="Logo, icon&#10;&#10;Description automatically generated">
            <a:extLst>
              <a:ext uri="{FF2B5EF4-FFF2-40B4-BE49-F238E27FC236}">
                <a16:creationId xmlns:a16="http://schemas.microsoft.com/office/drawing/2014/main" id="{96F4BBFD-F05E-4045-931F-3A6761E800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4120" y="881863"/>
            <a:ext cx="724153" cy="724153"/>
          </a:xfrm>
          <a:prstGeom prst="rect">
            <a:avLst/>
          </a:prstGeom>
          <a:noFill/>
        </p:spPr>
      </p:pic>
      <p:sp>
        <p:nvSpPr>
          <p:cNvPr id="9" name="TextBox 8">
            <a:extLst>
              <a:ext uri="{FF2B5EF4-FFF2-40B4-BE49-F238E27FC236}">
                <a16:creationId xmlns:a16="http://schemas.microsoft.com/office/drawing/2014/main" id="{DAD5EAF5-EB96-4372-B272-9E1E386E6B20}"/>
              </a:ext>
            </a:extLst>
          </p:cNvPr>
          <p:cNvSpPr txBox="1"/>
          <p:nvPr/>
        </p:nvSpPr>
        <p:spPr>
          <a:xfrm>
            <a:off x="1245764" y="557572"/>
            <a:ext cx="919367"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2012</a:t>
            </a:r>
          </a:p>
        </p:txBody>
      </p:sp>
      <p:sp>
        <p:nvSpPr>
          <p:cNvPr id="12" name="TextBox 11">
            <a:extLst>
              <a:ext uri="{FF2B5EF4-FFF2-40B4-BE49-F238E27FC236}">
                <a16:creationId xmlns:a16="http://schemas.microsoft.com/office/drawing/2014/main" id="{E19271E3-8A44-44C0-B43E-37DF0EAE5639}"/>
              </a:ext>
            </a:extLst>
          </p:cNvPr>
          <p:cNvSpPr txBox="1"/>
          <p:nvPr/>
        </p:nvSpPr>
        <p:spPr>
          <a:xfrm>
            <a:off x="2492455" y="512531"/>
            <a:ext cx="919367"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2014</a:t>
            </a:r>
          </a:p>
        </p:txBody>
      </p:sp>
      <p:sp>
        <p:nvSpPr>
          <p:cNvPr id="13" name="TextBox 12">
            <a:extLst>
              <a:ext uri="{FF2B5EF4-FFF2-40B4-BE49-F238E27FC236}">
                <a16:creationId xmlns:a16="http://schemas.microsoft.com/office/drawing/2014/main" id="{B5993EDC-5E4A-4673-9B8D-BC19E4C9A5CC}"/>
              </a:ext>
            </a:extLst>
          </p:cNvPr>
          <p:cNvSpPr txBox="1"/>
          <p:nvPr/>
        </p:nvSpPr>
        <p:spPr>
          <a:xfrm>
            <a:off x="3801602" y="376420"/>
            <a:ext cx="919367"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2015</a:t>
            </a:r>
          </a:p>
        </p:txBody>
      </p:sp>
      <p:sp>
        <p:nvSpPr>
          <p:cNvPr id="14" name="TextBox 13">
            <a:extLst>
              <a:ext uri="{FF2B5EF4-FFF2-40B4-BE49-F238E27FC236}">
                <a16:creationId xmlns:a16="http://schemas.microsoft.com/office/drawing/2014/main" id="{8F9F8B31-484A-436E-9F2A-A85AB18BB07C}"/>
              </a:ext>
            </a:extLst>
          </p:cNvPr>
          <p:cNvSpPr txBox="1"/>
          <p:nvPr/>
        </p:nvSpPr>
        <p:spPr>
          <a:xfrm>
            <a:off x="5031416" y="395288"/>
            <a:ext cx="919367"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2016</a:t>
            </a:r>
          </a:p>
        </p:txBody>
      </p:sp>
      <p:pic>
        <p:nvPicPr>
          <p:cNvPr id="17" name="Picture 16" descr="Icon&#10;&#10;Description automatically generated">
            <a:extLst>
              <a:ext uri="{FF2B5EF4-FFF2-40B4-BE49-F238E27FC236}">
                <a16:creationId xmlns:a16="http://schemas.microsoft.com/office/drawing/2014/main" id="{2C65BA8F-2E0B-49A3-BAE7-0F5B112364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46884" y="588521"/>
            <a:ext cx="852661" cy="852661"/>
          </a:xfrm>
          <a:prstGeom prst="rect">
            <a:avLst/>
          </a:prstGeom>
        </p:spPr>
      </p:pic>
      <p:sp>
        <p:nvSpPr>
          <p:cNvPr id="19" name="TextBox 18">
            <a:extLst>
              <a:ext uri="{FF2B5EF4-FFF2-40B4-BE49-F238E27FC236}">
                <a16:creationId xmlns:a16="http://schemas.microsoft.com/office/drawing/2014/main" id="{E2FBCECC-321A-45C1-9C11-7113241D24A7}"/>
              </a:ext>
            </a:extLst>
          </p:cNvPr>
          <p:cNvSpPr txBox="1"/>
          <p:nvPr/>
        </p:nvSpPr>
        <p:spPr>
          <a:xfrm>
            <a:off x="8870041" y="188240"/>
            <a:ext cx="919367"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2017</a:t>
            </a:r>
          </a:p>
        </p:txBody>
      </p:sp>
      <p:pic>
        <p:nvPicPr>
          <p:cNvPr id="21" name="Picture 20" descr="Icon&#10;&#10;Description automatically generated">
            <a:extLst>
              <a:ext uri="{FF2B5EF4-FFF2-40B4-BE49-F238E27FC236}">
                <a16:creationId xmlns:a16="http://schemas.microsoft.com/office/drawing/2014/main" id="{073C06AD-CB1C-4A3E-ACCA-FA7D3FA1BA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34869" y="923588"/>
            <a:ext cx="852661" cy="852661"/>
          </a:xfrm>
          <a:prstGeom prst="rect">
            <a:avLst/>
          </a:prstGeom>
        </p:spPr>
      </p:pic>
      <p:sp>
        <p:nvSpPr>
          <p:cNvPr id="22" name="TextBox 21">
            <a:extLst>
              <a:ext uri="{FF2B5EF4-FFF2-40B4-BE49-F238E27FC236}">
                <a16:creationId xmlns:a16="http://schemas.microsoft.com/office/drawing/2014/main" id="{406252ED-2C37-46C3-A100-2AE52FE641FD}"/>
              </a:ext>
            </a:extLst>
          </p:cNvPr>
          <p:cNvSpPr txBox="1"/>
          <p:nvPr/>
        </p:nvSpPr>
        <p:spPr>
          <a:xfrm>
            <a:off x="9699545" y="2472477"/>
            <a:ext cx="919367"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2018</a:t>
            </a:r>
          </a:p>
        </p:txBody>
      </p:sp>
      <p:pic>
        <p:nvPicPr>
          <p:cNvPr id="24" name="Picture 23" descr="Shape&#10;&#10;Description automatically generated">
            <a:extLst>
              <a:ext uri="{FF2B5EF4-FFF2-40B4-BE49-F238E27FC236}">
                <a16:creationId xmlns:a16="http://schemas.microsoft.com/office/drawing/2014/main" id="{F468255E-F001-4908-86AD-AF6C79374D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7822" y="2782483"/>
            <a:ext cx="1119415" cy="1119415"/>
          </a:xfrm>
          <a:prstGeom prst="rect">
            <a:avLst/>
          </a:prstGeom>
        </p:spPr>
      </p:pic>
      <p:sp>
        <p:nvSpPr>
          <p:cNvPr id="26" name="TextBox 25">
            <a:extLst>
              <a:ext uri="{FF2B5EF4-FFF2-40B4-BE49-F238E27FC236}">
                <a16:creationId xmlns:a16="http://schemas.microsoft.com/office/drawing/2014/main" id="{C6B4E0A9-0E3B-4D00-BF31-ED44A30093E7}"/>
              </a:ext>
            </a:extLst>
          </p:cNvPr>
          <p:cNvSpPr txBox="1"/>
          <p:nvPr/>
        </p:nvSpPr>
        <p:spPr>
          <a:xfrm>
            <a:off x="2981220" y="2472477"/>
            <a:ext cx="919367"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2019</a:t>
            </a:r>
          </a:p>
        </p:txBody>
      </p:sp>
      <p:sp>
        <p:nvSpPr>
          <p:cNvPr id="28" name="TextBox 27">
            <a:extLst>
              <a:ext uri="{FF2B5EF4-FFF2-40B4-BE49-F238E27FC236}">
                <a16:creationId xmlns:a16="http://schemas.microsoft.com/office/drawing/2014/main" id="{5DD4D352-E7C6-4E9A-8568-118D52CEBC7F}"/>
              </a:ext>
            </a:extLst>
          </p:cNvPr>
          <p:cNvSpPr txBox="1"/>
          <p:nvPr/>
        </p:nvSpPr>
        <p:spPr>
          <a:xfrm>
            <a:off x="1391583" y="4624834"/>
            <a:ext cx="1751010"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2019/2020</a:t>
            </a:r>
          </a:p>
        </p:txBody>
      </p:sp>
      <p:pic>
        <p:nvPicPr>
          <p:cNvPr id="30" name="Picture 29" descr="Shape&#10;&#10;Description automatically generated">
            <a:extLst>
              <a:ext uri="{FF2B5EF4-FFF2-40B4-BE49-F238E27FC236}">
                <a16:creationId xmlns:a16="http://schemas.microsoft.com/office/drawing/2014/main" id="{05ECE21E-334A-4239-8FBB-7A83399663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7111" y="4959608"/>
            <a:ext cx="1119415" cy="1119415"/>
          </a:xfrm>
          <a:prstGeom prst="rect">
            <a:avLst/>
          </a:prstGeom>
        </p:spPr>
      </p:pic>
      <p:sp>
        <p:nvSpPr>
          <p:cNvPr id="32" name="TextBox 31">
            <a:extLst>
              <a:ext uri="{FF2B5EF4-FFF2-40B4-BE49-F238E27FC236}">
                <a16:creationId xmlns:a16="http://schemas.microsoft.com/office/drawing/2014/main" id="{5A41285C-110A-4535-BE64-C26CEE6F228F}"/>
              </a:ext>
            </a:extLst>
          </p:cNvPr>
          <p:cNvSpPr txBox="1"/>
          <p:nvPr/>
        </p:nvSpPr>
        <p:spPr>
          <a:xfrm>
            <a:off x="4261285" y="4634625"/>
            <a:ext cx="919367"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2020</a:t>
            </a:r>
          </a:p>
        </p:txBody>
      </p:sp>
      <p:pic>
        <p:nvPicPr>
          <p:cNvPr id="34" name="Picture 2" descr="Shape&#10;&#10;Description automatically generated with medium confidence">
            <a:extLst>
              <a:ext uri="{FF2B5EF4-FFF2-40B4-BE49-F238E27FC236}">
                <a16:creationId xmlns:a16="http://schemas.microsoft.com/office/drawing/2014/main" id="{E32A1D53-5F7E-4C47-98D3-7193D4B68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680269" y="5041141"/>
            <a:ext cx="1064785" cy="852660"/>
          </a:xfrm>
          <a:prstGeom prst="rect">
            <a:avLst/>
          </a:prstGeom>
          <a:noFill/>
        </p:spPr>
      </p:pic>
      <p:sp>
        <p:nvSpPr>
          <p:cNvPr id="36" name="TextBox 35">
            <a:extLst>
              <a:ext uri="{FF2B5EF4-FFF2-40B4-BE49-F238E27FC236}">
                <a16:creationId xmlns:a16="http://schemas.microsoft.com/office/drawing/2014/main" id="{58E0C300-7ABA-4AC7-BA91-4C0095C39E47}"/>
              </a:ext>
            </a:extLst>
          </p:cNvPr>
          <p:cNvSpPr txBox="1"/>
          <p:nvPr/>
        </p:nvSpPr>
        <p:spPr>
          <a:xfrm>
            <a:off x="6834598" y="4663957"/>
            <a:ext cx="919367"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2021</a:t>
            </a:r>
          </a:p>
        </p:txBody>
      </p:sp>
      <p:pic>
        <p:nvPicPr>
          <p:cNvPr id="38" name="Picture 2" descr="Logo, icon&#10;&#10;Description automatically generated">
            <a:extLst>
              <a:ext uri="{FF2B5EF4-FFF2-40B4-BE49-F238E27FC236}">
                <a16:creationId xmlns:a16="http://schemas.microsoft.com/office/drawing/2014/main" id="{0510F38B-D2E6-4635-9641-8EA5EDDE99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6836" y="5716946"/>
            <a:ext cx="724153" cy="724153"/>
          </a:xfrm>
          <a:prstGeom prst="rect">
            <a:avLst/>
          </a:prstGeom>
          <a:noFill/>
        </p:spPr>
      </p:pic>
      <p:sp>
        <p:nvSpPr>
          <p:cNvPr id="40" name="TextBox 39">
            <a:extLst>
              <a:ext uri="{FF2B5EF4-FFF2-40B4-BE49-F238E27FC236}">
                <a16:creationId xmlns:a16="http://schemas.microsoft.com/office/drawing/2014/main" id="{4A3AFD10-067E-4B04-A40B-9415C2A38D79}"/>
              </a:ext>
            </a:extLst>
          </p:cNvPr>
          <p:cNvSpPr txBox="1"/>
          <p:nvPr/>
        </p:nvSpPr>
        <p:spPr>
          <a:xfrm>
            <a:off x="10718935" y="5282805"/>
            <a:ext cx="724153" cy="369332"/>
          </a:xfrm>
          <a:prstGeom prst="rect">
            <a:avLst/>
          </a:prstGeom>
          <a:noFill/>
        </p:spPr>
        <p:txBody>
          <a:bodyPr wrap="square" rtlCol="0">
            <a:spAutoFit/>
          </a:bodyPr>
          <a:lstStyle/>
          <a:p>
            <a:r>
              <a:rPr lang="en-US" b="1" dirty="0">
                <a:latin typeface="Segoe Print" panose="02000600000000000000" pitchFamily="2" charset="0"/>
                <a:cs typeface="Cascadia Mono" panose="020B0609020000020004" pitchFamily="49" charset="0"/>
              </a:rPr>
              <a:t>Now</a:t>
            </a:r>
          </a:p>
        </p:txBody>
      </p:sp>
      <p:pic>
        <p:nvPicPr>
          <p:cNvPr id="42" name="Picture 41" descr="Icon&#10;&#10;Description automatically generated">
            <a:extLst>
              <a:ext uri="{FF2B5EF4-FFF2-40B4-BE49-F238E27FC236}">
                <a16:creationId xmlns:a16="http://schemas.microsoft.com/office/drawing/2014/main" id="{7473E1F7-543B-4177-8EB9-B99B8B5A08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6330" y="2895625"/>
            <a:ext cx="852661" cy="852661"/>
          </a:xfrm>
          <a:prstGeom prst="rect">
            <a:avLst/>
          </a:prstGeom>
        </p:spPr>
      </p:pic>
      <p:pic>
        <p:nvPicPr>
          <p:cNvPr id="44" name="Picture 43" descr="Icon&#10;&#10;Description automatically generated">
            <a:extLst>
              <a:ext uri="{FF2B5EF4-FFF2-40B4-BE49-F238E27FC236}">
                <a16:creationId xmlns:a16="http://schemas.microsoft.com/office/drawing/2014/main" id="{4F1F1423-D88F-4B52-82A0-E0835EB106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96750" y="2877787"/>
            <a:ext cx="852661" cy="852661"/>
          </a:xfrm>
          <a:prstGeom prst="rect">
            <a:avLst/>
          </a:prstGeom>
        </p:spPr>
      </p:pic>
      <p:pic>
        <p:nvPicPr>
          <p:cNvPr id="46" name="Picture 45" descr="Icon&#10;&#10;Description automatically generated">
            <a:extLst>
              <a:ext uri="{FF2B5EF4-FFF2-40B4-BE49-F238E27FC236}">
                <a16:creationId xmlns:a16="http://schemas.microsoft.com/office/drawing/2014/main" id="{F2A0743D-1B55-4800-96A5-D4C18A83E4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27871" y="5063286"/>
            <a:ext cx="852661" cy="852661"/>
          </a:xfrm>
          <a:prstGeom prst="rect">
            <a:avLst/>
          </a:prstGeom>
        </p:spPr>
      </p:pic>
      <p:pic>
        <p:nvPicPr>
          <p:cNvPr id="50" name="Picture 49" descr="A group of men posing for a photo&#10;&#10;Description automatically generated">
            <a:extLst>
              <a:ext uri="{FF2B5EF4-FFF2-40B4-BE49-F238E27FC236}">
                <a16:creationId xmlns:a16="http://schemas.microsoft.com/office/drawing/2014/main" id="{E376FF37-0F5B-415C-9025-E62254CAA3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81402" y="1878653"/>
            <a:ext cx="3098867" cy="2136523"/>
          </a:xfrm>
          <a:prstGeom prst="rect">
            <a:avLst/>
          </a:prstGeom>
          <a:effectLst>
            <a:softEdge rad="266700"/>
          </a:effectLst>
        </p:spPr>
      </p:pic>
      <p:pic>
        <p:nvPicPr>
          <p:cNvPr id="5122" name="Picture 2" descr="Icon, circle&#10;&#10;Description automatically generated">
            <a:extLst>
              <a:ext uri="{FF2B5EF4-FFF2-40B4-BE49-F238E27FC236}">
                <a16:creationId xmlns:a16="http://schemas.microsoft.com/office/drawing/2014/main" id="{5E018C8F-970B-4D9D-82E8-557CC397D6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59788" y="5030506"/>
            <a:ext cx="1001612" cy="1001612"/>
          </a:xfrm>
          <a:prstGeom prst="rect">
            <a:avLst/>
          </a:prstGeom>
          <a:noFill/>
        </p:spPr>
      </p:pic>
      <p:pic>
        <p:nvPicPr>
          <p:cNvPr id="7170" name="Picture 2" descr="A picture containing text, clipart&#10;&#10;Description automatically generated">
            <a:extLst>
              <a:ext uri="{FF2B5EF4-FFF2-40B4-BE49-F238E27FC236}">
                <a16:creationId xmlns:a16="http://schemas.microsoft.com/office/drawing/2014/main" id="{7FF38ADF-34DD-49D0-AD1E-CACDEB1E73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84757" y="5095237"/>
            <a:ext cx="819051" cy="819051"/>
          </a:xfrm>
          <a:prstGeom prst="rect">
            <a:avLst/>
          </a:prstGeom>
          <a:noFill/>
        </p:spPr>
      </p:pic>
      <p:pic>
        <p:nvPicPr>
          <p:cNvPr id="2" name="Picture 2" descr="Logo, icon&#10;&#10;Description automatically generated">
            <a:extLst>
              <a:ext uri="{FF2B5EF4-FFF2-40B4-BE49-F238E27FC236}">
                <a16:creationId xmlns:a16="http://schemas.microsoft.com/office/drawing/2014/main" id="{0E4A9D07-346C-47D4-B7E9-169EADC380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7249" y="3157511"/>
            <a:ext cx="724153" cy="724153"/>
          </a:xfrm>
          <a:prstGeom prst="rect">
            <a:avLst/>
          </a:prstGeom>
          <a:noFill/>
        </p:spPr>
      </p:pic>
      <p:pic>
        <p:nvPicPr>
          <p:cNvPr id="4" name="Picture 2" descr="Logo, icon&#10;&#10;Description automatically generated">
            <a:extLst>
              <a:ext uri="{FF2B5EF4-FFF2-40B4-BE49-F238E27FC236}">
                <a16:creationId xmlns:a16="http://schemas.microsoft.com/office/drawing/2014/main" id="{9CAD148F-8D32-43CB-99AF-6C4B9F94B1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5434" y="2981477"/>
            <a:ext cx="724153" cy="724153"/>
          </a:xfrm>
          <a:prstGeom prst="rect">
            <a:avLst/>
          </a:prstGeom>
          <a:noFill/>
        </p:spPr>
      </p:pic>
      <p:pic>
        <p:nvPicPr>
          <p:cNvPr id="5" name="Picture 4" descr="Icon&#10;&#10;Description automatically generated">
            <a:extLst>
              <a:ext uri="{FF2B5EF4-FFF2-40B4-BE49-F238E27FC236}">
                <a16:creationId xmlns:a16="http://schemas.microsoft.com/office/drawing/2014/main" id="{94EEB9B9-3F74-4AB7-A6A7-11936A7733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82324" y="5092984"/>
            <a:ext cx="852661" cy="852661"/>
          </a:xfrm>
          <a:prstGeom prst="rect">
            <a:avLst/>
          </a:prstGeom>
        </p:spPr>
      </p:pic>
    </p:spTree>
    <p:extLst>
      <p:ext uri="{BB962C8B-B14F-4D97-AF65-F5344CB8AC3E}">
        <p14:creationId xmlns:p14="http://schemas.microsoft.com/office/powerpoint/2010/main" val="3991511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EA7E3-7E10-4E14-8598-8E39C11DE009}"/>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n-US" sz="4800" dirty="0"/>
              <a:t>Static Analysis</a:t>
            </a:r>
          </a:p>
        </p:txBody>
      </p:sp>
      <p:sp>
        <p:nvSpPr>
          <p:cNvPr id="36" name="Freeform: Shape 9">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black screen with white text&#10;&#10;Description automatically generated with medium confidence">
            <a:extLst>
              <a:ext uri="{FF2B5EF4-FFF2-40B4-BE49-F238E27FC236}">
                <a16:creationId xmlns:a16="http://schemas.microsoft.com/office/drawing/2014/main" id="{6CB61ABE-F20B-4AA9-9176-FA803F6AC65B}"/>
              </a:ext>
            </a:extLst>
          </p:cNvPr>
          <p:cNvPicPr>
            <a:picLocks noChangeAspect="1"/>
          </p:cNvPicPr>
          <p:nvPr/>
        </p:nvPicPr>
        <p:blipFill rotWithShape="1">
          <a:blip r:embed="rId4"/>
          <a:srcRect l="15576" r="33352" b="1"/>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9318561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9C4C921-1A2D-496A-8AA8-57CF734FAEE6}"/>
              </a:ext>
            </a:extLst>
          </p:cNvPr>
          <p:cNvGrpSpPr/>
          <p:nvPr/>
        </p:nvGrpSpPr>
        <p:grpSpPr>
          <a:xfrm>
            <a:off x="2745690" y="704253"/>
            <a:ext cx="6700619" cy="2345284"/>
            <a:chOff x="625785" y="595169"/>
            <a:chExt cx="10634842" cy="3387852"/>
          </a:xfrm>
        </p:grpSpPr>
        <p:pic>
          <p:nvPicPr>
            <p:cNvPr id="5" name="Graphic 12" descr="Bug">
              <a:extLst>
                <a:ext uri="{FF2B5EF4-FFF2-40B4-BE49-F238E27FC236}">
                  <a16:creationId xmlns:a16="http://schemas.microsoft.com/office/drawing/2014/main" id="{31CDBC52-C5BC-4927-9B13-CDF2A1BC6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4955" y="788362"/>
              <a:ext cx="914400" cy="914400"/>
            </a:xfrm>
            <a:prstGeom prst="rect">
              <a:avLst/>
            </a:prstGeom>
          </p:spPr>
        </p:pic>
        <p:pic>
          <p:nvPicPr>
            <p:cNvPr id="6" name="Graphic 13" descr="Beetle">
              <a:extLst>
                <a:ext uri="{FF2B5EF4-FFF2-40B4-BE49-F238E27FC236}">
                  <a16:creationId xmlns:a16="http://schemas.microsoft.com/office/drawing/2014/main" id="{932B7505-0565-47DD-8923-B5AA0D6C3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70505" y="2430464"/>
              <a:ext cx="914400" cy="914400"/>
            </a:xfrm>
            <a:prstGeom prst="rect">
              <a:avLst/>
            </a:prstGeom>
          </p:spPr>
        </p:pic>
        <p:pic>
          <p:nvPicPr>
            <p:cNvPr id="7" name="Graphic 14" descr="Ladybug">
              <a:extLst>
                <a:ext uri="{FF2B5EF4-FFF2-40B4-BE49-F238E27FC236}">
                  <a16:creationId xmlns:a16="http://schemas.microsoft.com/office/drawing/2014/main" id="{B565795B-60A5-4704-8B59-1E2793AAF7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7659" y="1864993"/>
              <a:ext cx="914400" cy="914400"/>
            </a:xfrm>
            <a:prstGeom prst="rect">
              <a:avLst/>
            </a:prstGeom>
          </p:spPr>
        </p:pic>
        <p:pic>
          <p:nvPicPr>
            <p:cNvPr id="8" name="Graphic 15" descr="Bee">
              <a:extLst>
                <a:ext uri="{FF2B5EF4-FFF2-40B4-BE49-F238E27FC236}">
                  <a16:creationId xmlns:a16="http://schemas.microsoft.com/office/drawing/2014/main" id="{B2FBE53A-2401-4E0A-ADCA-7102DFF8B3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85315" y="1647455"/>
              <a:ext cx="914400" cy="914400"/>
            </a:xfrm>
            <a:prstGeom prst="rect">
              <a:avLst/>
            </a:prstGeom>
          </p:spPr>
        </p:pic>
        <p:pic>
          <p:nvPicPr>
            <p:cNvPr id="9" name="Graphic 16" descr="Grasshopper">
              <a:extLst>
                <a:ext uri="{FF2B5EF4-FFF2-40B4-BE49-F238E27FC236}">
                  <a16:creationId xmlns:a16="http://schemas.microsoft.com/office/drawing/2014/main" id="{8372C6DA-71BF-4EBF-B609-233FFDAA0F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9474" y="2587664"/>
              <a:ext cx="914400" cy="914400"/>
            </a:xfrm>
            <a:prstGeom prst="rect">
              <a:avLst/>
            </a:prstGeom>
          </p:spPr>
        </p:pic>
        <p:pic>
          <p:nvPicPr>
            <p:cNvPr id="10" name="Graphic 17" descr="Caterpillar">
              <a:extLst>
                <a:ext uri="{FF2B5EF4-FFF2-40B4-BE49-F238E27FC236}">
                  <a16:creationId xmlns:a16="http://schemas.microsoft.com/office/drawing/2014/main" id="{EA4D47E6-5458-4E3C-9008-0D4A73F311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46227" y="1481535"/>
              <a:ext cx="914400" cy="914400"/>
            </a:xfrm>
            <a:prstGeom prst="rect">
              <a:avLst/>
            </a:prstGeom>
          </p:spPr>
        </p:pic>
        <p:pic>
          <p:nvPicPr>
            <p:cNvPr id="11" name="Graphic 18" descr="Butterfly">
              <a:extLst>
                <a:ext uri="{FF2B5EF4-FFF2-40B4-BE49-F238E27FC236}">
                  <a16:creationId xmlns:a16="http://schemas.microsoft.com/office/drawing/2014/main" id="{1210B9E2-37C9-40F4-A450-6266DA26C26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17800" y="898975"/>
              <a:ext cx="914400" cy="914400"/>
            </a:xfrm>
            <a:prstGeom prst="rect">
              <a:avLst/>
            </a:prstGeom>
          </p:spPr>
        </p:pic>
        <p:pic>
          <p:nvPicPr>
            <p:cNvPr id="12" name="Graphic 19" descr="Document">
              <a:extLst>
                <a:ext uri="{FF2B5EF4-FFF2-40B4-BE49-F238E27FC236}">
                  <a16:creationId xmlns:a16="http://schemas.microsoft.com/office/drawing/2014/main" id="{F903DBB3-9C0C-43B2-95FF-2FD3339F697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5785" y="595169"/>
              <a:ext cx="1668030" cy="1668030"/>
            </a:xfrm>
            <a:prstGeom prst="rect">
              <a:avLst/>
            </a:prstGeom>
          </p:spPr>
        </p:pic>
        <p:pic>
          <p:nvPicPr>
            <p:cNvPr id="13" name="Graphic 20" descr="Document">
              <a:extLst>
                <a:ext uri="{FF2B5EF4-FFF2-40B4-BE49-F238E27FC236}">
                  <a16:creationId xmlns:a16="http://schemas.microsoft.com/office/drawing/2014/main" id="{94239BB2-224C-4763-9844-CDCEBAD370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5785" y="2297727"/>
              <a:ext cx="1668030" cy="1668030"/>
            </a:xfrm>
            <a:prstGeom prst="rect">
              <a:avLst/>
            </a:prstGeom>
          </p:spPr>
        </p:pic>
        <p:pic>
          <p:nvPicPr>
            <p:cNvPr id="14" name="Graphic 21" descr="Document">
              <a:extLst>
                <a:ext uri="{FF2B5EF4-FFF2-40B4-BE49-F238E27FC236}">
                  <a16:creationId xmlns:a16="http://schemas.microsoft.com/office/drawing/2014/main" id="{189AB0B6-2DF4-450D-AB0D-58CDE9DB26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77051" y="612433"/>
              <a:ext cx="1668030" cy="1668030"/>
            </a:xfrm>
            <a:prstGeom prst="rect">
              <a:avLst/>
            </a:prstGeom>
          </p:spPr>
        </p:pic>
        <p:pic>
          <p:nvPicPr>
            <p:cNvPr id="15" name="Graphic 22" descr="Document">
              <a:extLst>
                <a:ext uri="{FF2B5EF4-FFF2-40B4-BE49-F238E27FC236}">
                  <a16:creationId xmlns:a16="http://schemas.microsoft.com/office/drawing/2014/main" id="{A7735264-3BDD-4BD8-98CB-EF084BBD42F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77051" y="2314991"/>
              <a:ext cx="1668030" cy="1668030"/>
            </a:xfrm>
            <a:prstGeom prst="rect">
              <a:avLst/>
            </a:prstGeom>
          </p:spPr>
        </p:pic>
        <p:pic>
          <p:nvPicPr>
            <p:cNvPr id="16" name="Graphic 23" descr="Web design">
              <a:extLst>
                <a:ext uri="{FF2B5EF4-FFF2-40B4-BE49-F238E27FC236}">
                  <a16:creationId xmlns:a16="http://schemas.microsoft.com/office/drawing/2014/main" id="{81EB884A-7728-4795-B9B4-D3174CB087D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85554" y="1809684"/>
              <a:ext cx="1563328" cy="1563328"/>
            </a:xfrm>
            <a:prstGeom prst="rect">
              <a:avLst/>
            </a:prstGeom>
          </p:spPr>
        </p:pic>
        <p:pic>
          <p:nvPicPr>
            <p:cNvPr id="17" name="Graphic 24" descr="Research">
              <a:extLst>
                <a:ext uri="{FF2B5EF4-FFF2-40B4-BE49-F238E27FC236}">
                  <a16:creationId xmlns:a16="http://schemas.microsoft.com/office/drawing/2014/main" id="{E861E38F-C0D1-45FC-8B5C-DD0AF948ADE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16602" y="1245557"/>
              <a:ext cx="1563329" cy="1563329"/>
            </a:xfrm>
            <a:prstGeom prst="rect">
              <a:avLst/>
            </a:prstGeom>
          </p:spPr>
        </p:pic>
        <p:sp>
          <p:nvSpPr>
            <p:cNvPr id="18" name="Arrow: Right 17">
              <a:extLst>
                <a:ext uri="{FF2B5EF4-FFF2-40B4-BE49-F238E27FC236}">
                  <a16:creationId xmlns:a16="http://schemas.microsoft.com/office/drawing/2014/main" id="{0E8C646A-B36E-4910-A612-B1E15833DDC4}"/>
                </a:ext>
              </a:extLst>
            </p:cNvPr>
            <p:cNvSpPr/>
            <p:nvPr/>
          </p:nvSpPr>
          <p:spPr>
            <a:xfrm>
              <a:off x="4025296" y="1968231"/>
              <a:ext cx="488464" cy="70792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row: Right 18">
              <a:extLst>
                <a:ext uri="{FF2B5EF4-FFF2-40B4-BE49-F238E27FC236}">
                  <a16:creationId xmlns:a16="http://schemas.microsoft.com/office/drawing/2014/main" id="{45833AD1-EAC4-4A1D-A3F5-B521D25FB3CD}"/>
                </a:ext>
              </a:extLst>
            </p:cNvPr>
            <p:cNvSpPr/>
            <p:nvPr/>
          </p:nvSpPr>
          <p:spPr>
            <a:xfrm>
              <a:off x="7574204" y="1968231"/>
              <a:ext cx="488464" cy="70792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0" name="TextBox 10">
            <a:extLst>
              <a:ext uri="{FF2B5EF4-FFF2-40B4-BE49-F238E27FC236}">
                <a16:creationId xmlns:a16="http://schemas.microsoft.com/office/drawing/2014/main" id="{D920E5DA-9FCD-4C12-8092-1FA0F558155E}"/>
              </a:ext>
            </a:extLst>
          </p:cNvPr>
          <p:cNvSpPr txBox="1"/>
          <p:nvPr/>
        </p:nvSpPr>
        <p:spPr>
          <a:xfrm>
            <a:off x="4191528" y="3816293"/>
            <a:ext cx="4567936"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dirty="0">
                <a:solidFill>
                  <a:srgbClr val="0000FF"/>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f(</a:t>
            </a:r>
            <a:r>
              <a:rPr lang="en-US" sz="2400" b="0" dirty="0">
                <a:solidFill>
                  <a:srgbClr val="0000FF"/>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x)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472349</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5</a:t>
            </a:r>
            <a:r>
              <a:rPr lang="en-US" sz="2400" b="0" dirty="0">
                <a:solidFill>
                  <a:srgbClr val="000000"/>
                </a:solidFill>
                <a:effectLst/>
                <a:latin typeface="Consolas" panose="020B0609020204030204" pitchFamily="49" charset="0"/>
              </a:rPr>
              <a:t>/(x-</a:t>
            </a:r>
            <a:r>
              <a:rPr lang="en-US" sz="2400" b="0" dirty="0">
                <a:solidFill>
                  <a:srgbClr val="098658"/>
                </a:solidFill>
                <a:effectLst/>
                <a:latin typeface="Consolas" panose="020B0609020204030204" pitchFamily="49" charset="0"/>
              </a:rPr>
              <a:t>472349</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p>
          <a:p>
            <a:r>
              <a:rPr lang="en-US" sz="2400" b="0" dirty="0">
                <a:solidFill>
                  <a:srgbClr val="008000"/>
                </a:solidFill>
                <a:effectLst/>
                <a:latin typeface="Consolas" panose="020B0609020204030204" pitchFamily="49" charset="0"/>
              </a:rPr>
              <a:t>  //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427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0178-665C-4FF5-8535-BA1C286E0E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Flow-sensitive checks</a:t>
            </a:r>
            <a:endParaRPr lang="en-US" sz="5400" dirty="0"/>
          </a:p>
        </p:txBody>
      </p:sp>
      <p:pic>
        <p:nvPicPr>
          <p:cNvPr id="3" name="Picture 2">
            <a:extLst>
              <a:ext uri="{FF2B5EF4-FFF2-40B4-BE49-F238E27FC236}">
                <a16:creationId xmlns:a16="http://schemas.microsoft.com/office/drawing/2014/main" id="{103E8D0B-7408-4F4C-8C7C-5B70A6849ED2}"/>
              </a:ext>
            </a:extLst>
          </p:cNvPr>
          <p:cNvPicPr>
            <a:picLocks noChangeAspect="1"/>
          </p:cNvPicPr>
          <p:nvPr/>
        </p:nvPicPr>
        <p:blipFill rotWithShape="1">
          <a:blip r:embed="rId3"/>
          <a:srcRect l="2916" r="3311" b="2"/>
          <a:stretch/>
        </p:blipFill>
        <p:spPr>
          <a:xfrm>
            <a:off x="2" y="-52553"/>
            <a:ext cx="7073460" cy="6989381"/>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2699999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0354BC-339E-4C38-98B7-1A46534B319B}"/>
              </a:ext>
            </a:extLst>
          </p:cNvPr>
          <p:cNvSpPr txBox="1"/>
          <p:nvPr/>
        </p:nvSpPr>
        <p:spPr>
          <a:xfrm>
            <a:off x="509000" y="770499"/>
            <a:ext cx="5376793" cy="563231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dirty="0" err="1">
                <a:solidFill>
                  <a:srgbClr val="000000"/>
                </a:solidFill>
                <a:latin typeface="Consolas" panose="020B0609020204030204" pitchFamily="49" charset="0"/>
              </a:rPr>
              <a:t>flow</a:t>
            </a:r>
            <a:r>
              <a:rPr lang="en-US" b="0" dirty="0" err="1">
                <a:solidFill>
                  <a:srgbClr val="000000"/>
                </a:solidFill>
                <a:effectLst/>
                <a:latin typeface="Consolas" panose="020B0609020204030204" pitchFamily="49" charset="0"/>
              </a:rPr>
              <a:t>_sensitive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*p,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cond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branch 1  </a:t>
            </a:r>
            <a:endParaRPr lang="en-US" dirty="0">
              <a:solidFill>
                <a:srgbClr val="000000"/>
              </a:solidFill>
              <a:effectLst/>
              <a:latin typeface="Consolas" panose="020B0609020204030204" pitchFamily="49" charset="0"/>
            </a:endParaRPr>
          </a:p>
          <a:p>
            <a:r>
              <a:rPr lang="en-US" dirty="0">
                <a:solidFill>
                  <a:srgbClr val="000000"/>
                </a:solidFill>
                <a:effectLst/>
                <a:latin typeface="Consolas" panose="020B0609020204030204" pitchFamily="49" charset="0"/>
              </a:rPr>
              <a:t>  </a:t>
            </a:r>
            <a:r>
              <a:rPr lang="en-US" dirty="0">
                <a:solidFill>
                  <a:srgbClr val="0000FF"/>
                </a:solidFill>
                <a:effectLst/>
                <a:latin typeface="Consolas" panose="020B0609020204030204" pitchFamily="49" charset="0"/>
              </a:rPr>
              <a:t>if</a:t>
            </a:r>
            <a:r>
              <a:rPr lang="en-US" dirty="0">
                <a:solidFill>
                  <a:srgbClr val="000000"/>
                </a:solidFill>
                <a:effectLst/>
                <a:latin typeface="Consolas" panose="020B0609020204030204" pitchFamily="49" charset="0"/>
              </a:rPr>
              <a:t> (p != </a:t>
            </a:r>
            <a:r>
              <a:rPr lang="en-US" dirty="0">
                <a:solidFill>
                  <a:srgbClr val="0000FF"/>
                </a:solidFill>
                <a:effectLst/>
                <a:latin typeface="Consolas" panose="020B0609020204030204" pitchFamily="49" charset="0"/>
              </a:rPr>
              <a:t>nullptr</a:t>
            </a:r>
            <a:r>
              <a:rPr lang="en-US" dirty="0">
                <a:solidFill>
                  <a:srgbClr val="000000"/>
                </a:solidFill>
                <a:effectLst/>
                <a:latin typeface="Consolas" panose="020B0609020204030204" pitchFamily="49" charset="0"/>
              </a:rPr>
              <a:t>) { </a:t>
            </a:r>
          </a:p>
          <a:p>
            <a:r>
              <a:rPr lang="en-US" dirty="0">
                <a:solidFill>
                  <a:srgbClr val="000000"/>
                </a:solidFill>
                <a:effectLst/>
                <a:latin typeface="Consolas" panose="020B0609020204030204" pitchFamily="49" charset="0"/>
              </a:rPr>
              <a:t>    var = </a:t>
            </a:r>
            <a:r>
              <a:rPr lang="en-US" dirty="0">
                <a:solidFill>
                  <a:srgbClr val="098658"/>
                </a:solidFill>
                <a:effectLst/>
                <a:latin typeface="Consolas" panose="020B0609020204030204" pitchFamily="49" charset="0"/>
              </a:rPr>
              <a:t>1</a:t>
            </a:r>
            <a:r>
              <a:rPr lang="en-US" dirty="0">
                <a:solidFill>
                  <a:srgbClr val="000000"/>
                </a:solidFill>
                <a:effectLst/>
                <a:latin typeface="Consolas" panose="020B0609020204030204" pitchFamily="49" charset="0"/>
              </a:rPr>
              <a:t>; </a:t>
            </a:r>
          </a:p>
          <a:p>
            <a:r>
              <a:rPr lang="en-US" dirty="0">
                <a:solidFill>
                  <a:srgbClr val="000000"/>
                </a:solidFill>
                <a:effectLst/>
                <a:latin typeface="Consolas" panose="020B0609020204030204" pitchFamily="49" charset="0"/>
              </a:rPr>
              <a:t>  }</a:t>
            </a:r>
          </a:p>
          <a:p>
            <a:br>
              <a:rPr lang="en-US" dirty="0">
                <a:solidFill>
                  <a:srgbClr val="000000"/>
                </a:solidFill>
                <a:effectLst/>
                <a:latin typeface="Consolas" panose="020B0609020204030204" pitchFamily="49" charset="0"/>
              </a:rPr>
            </a:br>
            <a:r>
              <a:rPr lang="en-US" dirty="0">
                <a:solidFill>
                  <a:srgbClr val="000000"/>
                </a:solidFill>
                <a:effectLst/>
                <a:latin typeface="Consolas" panose="020B0609020204030204" pitchFamily="49" charset="0"/>
              </a:rPr>
              <a:t>  </a:t>
            </a:r>
            <a:r>
              <a:rPr lang="en-US" dirty="0">
                <a:solidFill>
                  <a:srgbClr val="008000"/>
                </a:solidFill>
                <a:effectLst/>
                <a:latin typeface="Consolas" panose="020B0609020204030204" pitchFamily="49" charset="0"/>
              </a:rPr>
              <a:t>// branch 2 </a:t>
            </a:r>
            <a:endParaRPr lang="en-US" dirty="0">
              <a:solidFill>
                <a:srgbClr val="000000"/>
              </a:solidFill>
              <a:effectLst/>
              <a:latin typeface="Consolas" panose="020B0609020204030204" pitchFamily="49" charset="0"/>
            </a:endParaRPr>
          </a:p>
          <a:p>
            <a:r>
              <a:rPr lang="en-US" dirty="0">
                <a:solidFill>
                  <a:srgbClr val="000000"/>
                </a:solidFill>
                <a:effectLst/>
                <a:latin typeface="Consolas" panose="020B0609020204030204" pitchFamily="49" charset="0"/>
              </a:rPr>
              <a:t>  </a:t>
            </a:r>
            <a:r>
              <a:rPr lang="en-US" dirty="0">
                <a:solidFill>
                  <a:srgbClr val="0000FF"/>
                </a:solidFill>
                <a:effectLst/>
                <a:latin typeface="Consolas" panose="020B0609020204030204" pitchFamily="49" charset="0"/>
              </a:rPr>
              <a:t>if</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cond</a:t>
            </a:r>
            <a:r>
              <a:rPr lang="en-US" dirty="0">
                <a:solidFill>
                  <a:srgbClr val="000000"/>
                </a:solidFill>
                <a:effectLst/>
                <a:latin typeface="Consolas" panose="020B0609020204030204" pitchFamily="49" charset="0"/>
              </a:rPr>
              <a:t>) { </a:t>
            </a:r>
          </a:p>
          <a:p>
            <a:r>
              <a:rPr lang="en-US" dirty="0">
                <a:solidFill>
                  <a:srgbClr val="000000"/>
                </a:solidFill>
                <a:effectLst/>
                <a:latin typeface="Consolas" panose="020B0609020204030204" pitchFamily="49" charset="0"/>
              </a:rPr>
              <a:t>    var = </a:t>
            </a:r>
            <a:r>
              <a:rPr lang="en-US" dirty="0">
                <a:solidFill>
                  <a:srgbClr val="098658"/>
                </a:solidFill>
                <a:effectLst/>
                <a:latin typeface="Consolas" panose="020B0609020204030204" pitchFamily="49" charset="0"/>
              </a:rPr>
              <a:t>2</a:t>
            </a:r>
            <a:r>
              <a:rPr lang="en-US" dirty="0">
                <a:solidFill>
                  <a:srgbClr val="000000"/>
                </a:solidFill>
                <a:effectLst/>
                <a:latin typeface="Consolas" panose="020B0609020204030204" pitchFamily="49" charset="0"/>
              </a:rPr>
              <a:t>; </a:t>
            </a:r>
          </a:p>
          <a:p>
            <a:r>
              <a:rPr lang="en-US" dirty="0">
                <a:solidFill>
                  <a:srgbClr val="000000"/>
                </a:solidFill>
                <a:effectLst/>
                <a:latin typeface="Consolas" panose="020B0609020204030204" pitchFamily="49" charset="0"/>
              </a:rPr>
              <a:t>    p = </a:t>
            </a:r>
            <a:r>
              <a:rPr lang="en-US" dirty="0">
                <a:solidFill>
                  <a:srgbClr val="0000FF"/>
                </a:solidFill>
                <a:effectLst/>
                <a:latin typeface="Consolas" panose="020B0609020204030204" pitchFamily="49" charset="0"/>
              </a:rPr>
              <a:t>nullptr</a:t>
            </a:r>
            <a:r>
              <a:rPr lang="en-US" dirty="0">
                <a:solidFill>
                  <a:srgbClr val="000000"/>
                </a:solidFill>
                <a:effectLst/>
                <a:latin typeface="Consolas" panose="020B0609020204030204" pitchFamily="49" charset="0"/>
              </a:rPr>
              <a:t>; </a:t>
            </a:r>
          </a:p>
          <a:p>
            <a:r>
              <a:rPr lang="en-US" dirty="0">
                <a:solidFill>
                  <a:srgbClr val="000000"/>
                </a:solidFill>
                <a:effectLst/>
                <a:latin typeface="Consolas" panose="020B0609020204030204" pitchFamily="49" charset="0"/>
              </a:rPr>
              <a:t>  } </a:t>
            </a:r>
          </a:p>
          <a:p>
            <a:br>
              <a:rPr lang="en-US" dirty="0">
                <a:solidFill>
                  <a:srgbClr val="000000"/>
                </a:solidFill>
                <a:effectLst/>
                <a:latin typeface="Consolas" panose="020B0609020204030204" pitchFamily="49" charset="0"/>
              </a:rPr>
            </a:br>
            <a:r>
              <a:rPr lang="en-US" dirty="0">
                <a:solidFill>
                  <a:srgbClr val="000000"/>
                </a:solidFill>
                <a:effectLst/>
                <a:latin typeface="Consolas" panose="020B0609020204030204" pitchFamily="49" charset="0"/>
              </a:rPr>
              <a:t>  </a:t>
            </a:r>
            <a:r>
              <a:rPr lang="en-US" dirty="0">
                <a:solidFill>
                  <a:srgbClr val="008000"/>
                </a:solidFill>
                <a:effectLst/>
                <a:latin typeface="Consolas" panose="020B0609020204030204" pitchFamily="49" charset="0"/>
              </a:rPr>
              <a:t>// branch 3 </a:t>
            </a:r>
            <a:endParaRPr lang="en-US" dirty="0">
              <a:solidFill>
                <a:srgbClr val="000000"/>
              </a:solidFill>
              <a:effectLst/>
              <a:latin typeface="Consolas" panose="020B0609020204030204" pitchFamily="49" charset="0"/>
            </a:endParaRPr>
          </a:p>
          <a:p>
            <a:r>
              <a:rPr lang="en-US" dirty="0">
                <a:solidFill>
                  <a:srgbClr val="000000"/>
                </a:solidFill>
                <a:effectLst/>
                <a:latin typeface="Consolas" panose="020B0609020204030204" pitchFamily="49" charset="0"/>
              </a:rPr>
              <a:t>  </a:t>
            </a:r>
            <a:r>
              <a:rPr lang="en-US" dirty="0">
                <a:solidFill>
                  <a:srgbClr val="0000FF"/>
                </a:solidFill>
                <a:effectLst/>
                <a:latin typeface="Consolas" panose="020B0609020204030204" pitchFamily="49" charset="0"/>
              </a:rPr>
              <a:t>if</a:t>
            </a:r>
            <a:r>
              <a:rPr lang="en-US" dirty="0">
                <a:solidFill>
                  <a:srgbClr val="000000"/>
                </a:solidFill>
                <a:effectLst/>
                <a:latin typeface="Consolas" panose="020B0609020204030204" pitchFamily="49" charset="0"/>
              </a:rPr>
              <a:t> (var == </a:t>
            </a:r>
            <a:r>
              <a:rPr lang="en-US" dirty="0">
                <a:solidFill>
                  <a:srgbClr val="098658"/>
                </a:solidFill>
                <a:effectLst/>
                <a:latin typeface="Consolas" panose="020B0609020204030204" pitchFamily="49" charset="0"/>
              </a:rPr>
              <a:t>1</a:t>
            </a:r>
            <a:r>
              <a:rPr lang="en-US"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*p = </a:t>
            </a:r>
            <a:r>
              <a:rPr lang="en-US" b="0" dirty="0">
                <a:solidFill>
                  <a:srgbClr val="098658"/>
                </a:solidFill>
                <a:effectLst/>
                <a:latin typeface="Consolas" panose="020B0609020204030204" pitchFamily="49" charset="0"/>
              </a:rPr>
              <a:t>42</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Null dereference?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p>
          <a:p>
            <a:endParaRPr lang="en-US" dirty="0"/>
          </a:p>
        </p:txBody>
      </p:sp>
      <p:sp>
        <p:nvSpPr>
          <p:cNvPr id="2" name="Rectangle: Rounded Corners 1">
            <a:extLst>
              <a:ext uri="{FF2B5EF4-FFF2-40B4-BE49-F238E27FC236}">
                <a16:creationId xmlns:a16="http://schemas.microsoft.com/office/drawing/2014/main" id="{CFE13BBA-E067-498D-9DF9-56A5A0ADD027}"/>
              </a:ext>
            </a:extLst>
          </p:cNvPr>
          <p:cNvSpPr/>
          <p:nvPr/>
        </p:nvSpPr>
        <p:spPr>
          <a:xfrm>
            <a:off x="10131967" y="815782"/>
            <a:ext cx="1692166"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-&gt; Unknown</a:t>
            </a:r>
          </a:p>
        </p:txBody>
      </p:sp>
      <p:sp>
        <p:nvSpPr>
          <p:cNvPr id="3" name="Rectangle: Rounded Corners 2">
            <a:extLst>
              <a:ext uri="{FF2B5EF4-FFF2-40B4-BE49-F238E27FC236}">
                <a16:creationId xmlns:a16="http://schemas.microsoft.com/office/drawing/2014/main" id="{022E2119-873E-4FAA-94C3-474C95F73351}"/>
              </a:ext>
            </a:extLst>
          </p:cNvPr>
          <p:cNvSpPr/>
          <p:nvPr/>
        </p:nvSpPr>
        <p:spPr>
          <a:xfrm>
            <a:off x="8623733" y="1706190"/>
            <a:ext cx="1692166"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-&gt; NotNull</a:t>
            </a:r>
          </a:p>
        </p:txBody>
      </p:sp>
      <p:sp>
        <p:nvSpPr>
          <p:cNvPr id="7" name="Rectangle: Rounded Corners 6">
            <a:extLst>
              <a:ext uri="{FF2B5EF4-FFF2-40B4-BE49-F238E27FC236}">
                <a16:creationId xmlns:a16="http://schemas.microsoft.com/office/drawing/2014/main" id="{19865022-73B2-431C-9260-BE1DBAF88105}"/>
              </a:ext>
            </a:extLst>
          </p:cNvPr>
          <p:cNvSpPr/>
          <p:nvPr/>
        </p:nvSpPr>
        <p:spPr>
          <a:xfrm>
            <a:off x="10131967" y="2596598"/>
            <a:ext cx="1692166"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-&gt; Unknown</a:t>
            </a:r>
          </a:p>
        </p:txBody>
      </p:sp>
      <p:sp>
        <p:nvSpPr>
          <p:cNvPr id="9" name="Rectangle: Rounded Corners 8">
            <a:extLst>
              <a:ext uri="{FF2B5EF4-FFF2-40B4-BE49-F238E27FC236}">
                <a16:creationId xmlns:a16="http://schemas.microsoft.com/office/drawing/2014/main" id="{8A64CCA2-7E0D-4BFB-BA55-3437AC021BCA}"/>
              </a:ext>
            </a:extLst>
          </p:cNvPr>
          <p:cNvSpPr/>
          <p:nvPr/>
        </p:nvSpPr>
        <p:spPr>
          <a:xfrm>
            <a:off x="8623733" y="3487006"/>
            <a:ext cx="1692166"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-&gt; Null</a:t>
            </a:r>
          </a:p>
        </p:txBody>
      </p:sp>
      <p:sp>
        <p:nvSpPr>
          <p:cNvPr id="11" name="Rectangle: Rounded Corners 10">
            <a:extLst>
              <a:ext uri="{FF2B5EF4-FFF2-40B4-BE49-F238E27FC236}">
                <a16:creationId xmlns:a16="http://schemas.microsoft.com/office/drawing/2014/main" id="{812C17A2-0879-4D2C-B96A-100D86DBC9E0}"/>
              </a:ext>
            </a:extLst>
          </p:cNvPr>
          <p:cNvSpPr/>
          <p:nvPr/>
        </p:nvSpPr>
        <p:spPr>
          <a:xfrm>
            <a:off x="10131967" y="4377414"/>
            <a:ext cx="1692166"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-&gt; MaybeNull</a:t>
            </a:r>
          </a:p>
        </p:txBody>
      </p:sp>
      <p:sp>
        <p:nvSpPr>
          <p:cNvPr id="13" name="Rectangle: Rounded Corners 12">
            <a:extLst>
              <a:ext uri="{FF2B5EF4-FFF2-40B4-BE49-F238E27FC236}">
                <a16:creationId xmlns:a16="http://schemas.microsoft.com/office/drawing/2014/main" id="{30AB9EDE-B7B4-48FD-8724-B0B12567EC96}"/>
              </a:ext>
            </a:extLst>
          </p:cNvPr>
          <p:cNvSpPr/>
          <p:nvPr/>
        </p:nvSpPr>
        <p:spPr>
          <a:xfrm>
            <a:off x="8623733" y="5267822"/>
            <a:ext cx="1692166" cy="4592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-&gt; MaybeNull</a:t>
            </a:r>
          </a:p>
        </p:txBody>
      </p:sp>
      <p:sp>
        <p:nvSpPr>
          <p:cNvPr id="15" name="Rectangle: Rounded Corners 14">
            <a:extLst>
              <a:ext uri="{FF2B5EF4-FFF2-40B4-BE49-F238E27FC236}">
                <a16:creationId xmlns:a16="http://schemas.microsoft.com/office/drawing/2014/main" id="{12A2AD51-03DF-4D8E-B3F6-443AABB65823}"/>
              </a:ext>
            </a:extLst>
          </p:cNvPr>
          <p:cNvSpPr/>
          <p:nvPr/>
        </p:nvSpPr>
        <p:spPr>
          <a:xfrm>
            <a:off x="8623733" y="6158230"/>
            <a:ext cx="1692166" cy="45921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Warning</a:t>
            </a:r>
          </a:p>
        </p:txBody>
      </p:sp>
      <p:cxnSp>
        <p:nvCxnSpPr>
          <p:cNvPr id="19" name="Connector: Curved 18">
            <a:extLst>
              <a:ext uri="{FF2B5EF4-FFF2-40B4-BE49-F238E27FC236}">
                <a16:creationId xmlns:a16="http://schemas.microsoft.com/office/drawing/2014/main" id="{8622D66E-2DCC-4949-9710-ED48A67517E9}"/>
              </a:ext>
            </a:extLst>
          </p:cNvPr>
          <p:cNvCxnSpPr>
            <a:cxnSpLocks/>
            <a:stCxn id="2" idx="2"/>
            <a:endCxn id="3" idx="0"/>
          </p:cNvCxnSpPr>
          <p:nvPr/>
        </p:nvCxnSpPr>
        <p:spPr>
          <a:xfrm rot="5400000">
            <a:off x="10008335" y="736474"/>
            <a:ext cx="431197" cy="1508234"/>
          </a:xfrm>
          <a:prstGeom prst="curvedConnector3">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837EBB10-87D8-45E4-AB5F-549DA8940FE9}"/>
              </a:ext>
            </a:extLst>
          </p:cNvPr>
          <p:cNvCxnSpPr>
            <a:cxnSpLocks/>
            <a:stCxn id="2" idx="2"/>
            <a:endCxn id="7" idx="0"/>
          </p:cNvCxnSpPr>
          <p:nvPr/>
        </p:nvCxnSpPr>
        <p:spPr>
          <a:xfrm rot="5400000">
            <a:off x="10317248" y="1935795"/>
            <a:ext cx="1321605" cy="12700"/>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9AEDEB5-7CFA-43DE-B04C-A4F0035BD1F0}"/>
              </a:ext>
            </a:extLst>
          </p:cNvPr>
          <p:cNvCxnSpPr>
            <a:cxnSpLocks/>
            <a:stCxn id="3" idx="2"/>
            <a:endCxn id="7" idx="1"/>
          </p:cNvCxnSpPr>
          <p:nvPr/>
        </p:nvCxnSpPr>
        <p:spPr>
          <a:xfrm rot="16200000" flipH="1">
            <a:off x="9470490" y="2164726"/>
            <a:ext cx="660803" cy="662151"/>
          </a:xfrm>
          <a:prstGeom prst="curvedConnector2">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CB07D4C7-6152-4405-86FC-CDFDE140DF36}"/>
              </a:ext>
            </a:extLst>
          </p:cNvPr>
          <p:cNvCxnSpPr>
            <a:cxnSpLocks/>
            <a:stCxn id="7" idx="2"/>
            <a:endCxn id="9" idx="0"/>
          </p:cNvCxnSpPr>
          <p:nvPr/>
        </p:nvCxnSpPr>
        <p:spPr>
          <a:xfrm rot="5400000">
            <a:off x="10008335" y="2517290"/>
            <a:ext cx="431197" cy="1508234"/>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7B876C30-77A6-4C91-8978-821C1C1883AC}"/>
              </a:ext>
            </a:extLst>
          </p:cNvPr>
          <p:cNvCxnSpPr>
            <a:cxnSpLocks/>
            <a:stCxn id="7" idx="2"/>
            <a:endCxn id="11" idx="0"/>
          </p:cNvCxnSpPr>
          <p:nvPr/>
        </p:nvCxnSpPr>
        <p:spPr>
          <a:xfrm rot="5400000">
            <a:off x="10317248" y="3716611"/>
            <a:ext cx="1321605" cy="12700"/>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33765805-4F1F-4653-BD81-EDFD6AF67715}"/>
              </a:ext>
            </a:extLst>
          </p:cNvPr>
          <p:cNvCxnSpPr>
            <a:cxnSpLocks/>
            <a:stCxn id="9" idx="2"/>
            <a:endCxn id="11" idx="1"/>
          </p:cNvCxnSpPr>
          <p:nvPr/>
        </p:nvCxnSpPr>
        <p:spPr>
          <a:xfrm rot="16200000" flipH="1">
            <a:off x="9470490" y="3945542"/>
            <a:ext cx="660803" cy="662151"/>
          </a:xfrm>
          <a:prstGeom prst="curvedConnector2">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4FB4BC24-312F-4E93-9318-A3AFE5B83DB6}"/>
              </a:ext>
            </a:extLst>
          </p:cNvPr>
          <p:cNvCxnSpPr>
            <a:cxnSpLocks/>
            <a:stCxn id="11" idx="2"/>
            <a:endCxn id="13" idx="0"/>
          </p:cNvCxnSpPr>
          <p:nvPr/>
        </p:nvCxnSpPr>
        <p:spPr>
          <a:xfrm rot="5400000">
            <a:off x="10008335" y="4298106"/>
            <a:ext cx="431197" cy="1508234"/>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0EB9635-BD55-4CE9-86CB-308E6AB27B05}"/>
              </a:ext>
            </a:extLst>
          </p:cNvPr>
          <p:cNvCxnSpPr>
            <a:cxnSpLocks/>
            <a:stCxn id="13" idx="2"/>
            <a:endCxn id="15" idx="0"/>
          </p:cNvCxnSpPr>
          <p:nvPr/>
        </p:nvCxnSpPr>
        <p:spPr>
          <a:xfrm rot="5400000">
            <a:off x="9254218" y="5942631"/>
            <a:ext cx="431197" cy="12700"/>
          </a:xfrm>
          <a:prstGeom prst="curved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9E3234C-6D2E-4E7A-BA28-E2844D892668}"/>
              </a:ext>
            </a:extLst>
          </p:cNvPr>
          <p:cNvSpPr/>
          <p:nvPr/>
        </p:nvSpPr>
        <p:spPr>
          <a:xfrm>
            <a:off x="3862002" y="3332240"/>
            <a:ext cx="1692165" cy="46224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Unknown</a:t>
            </a:r>
          </a:p>
        </p:txBody>
      </p:sp>
      <p:sp>
        <p:nvSpPr>
          <p:cNvPr id="54" name="Oval 53">
            <a:extLst>
              <a:ext uri="{FF2B5EF4-FFF2-40B4-BE49-F238E27FC236}">
                <a16:creationId xmlns:a16="http://schemas.microsoft.com/office/drawing/2014/main" id="{A44ADD10-6F2D-4310-908F-578927B1801F}"/>
              </a:ext>
            </a:extLst>
          </p:cNvPr>
          <p:cNvSpPr/>
          <p:nvPr/>
        </p:nvSpPr>
        <p:spPr>
          <a:xfrm>
            <a:off x="3862002" y="2287743"/>
            <a:ext cx="1692165" cy="46224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Null</a:t>
            </a:r>
          </a:p>
        </p:txBody>
      </p:sp>
      <p:sp>
        <p:nvSpPr>
          <p:cNvPr id="56" name="Oval 55">
            <a:extLst>
              <a:ext uri="{FF2B5EF4-FFF2-40B4-BE49-F238E27FC236}">
                <a16:creationId xmlns:a16="http://schemas.microsoft.com/office/drawing/2014/main" id="{38A4A826-376F-45C7-872D-AB2DD6273934}"/>
              </a:ext>
            </a:extLst>
          </p:cNvPr>
          <p:cNvSpPr/>
          <p:nvPr/>
        </p:nvSpPr>
        <p:spPr>
          <a:xfrm>
            <a:off x="6275217" y="2287743"/>
            <a:ext cx="1692165" cy="46224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NotNull</a:t>
            </a:r>
          </a:p>
        </p:txBody>
      </p:sp>
      <p:sp>
        <p:nvSpPr>
          <p:cNvPr id="58" name="Oval 57">
            <a:extLst>
              <a:ext uri="{FF2B5EF4-FFF2-40B4-BE49-F238E27FC236}">
                <a16:creationId xmlns:a16="http://schemas.microsoft.com/office/drawing/2014/main" id="{1F8BC52D-4AEA-4184-A043-B274C041A60B}"/>
              </a:ext>
            </a:extLst>
          </p:cNvPr>
          <p:cNvSpPr/>
          <p:nvPr/>
        </p:nvSpPr>
        <p:spPr>
          <a:xfrm>
            <a:off x="5134301" y="4376737"/>
            <a:ext cx="1692165" cy="46224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MaybeNull</a:t>
            </a:r>
          </a:p>
        </p:txBody>
      </p:sp>
      <p:cxnSp>
        <p:nvCxnSpPr>
          <p:cNvPr id="60" name="Connector: Curved 59">
            <a:extLst>
              <a:ext uri="{FF2B5EF4-FFF2-40B4-BE49-F238E27FC236}">
                <a16:creationId xmlns:a16="http://schemas.microsoft.com/office/drawing/2014/main" id="{E36B5DC2-9B41-41B3-868A-F192E3945ED8}"/>
              </a:ext>
            </a:extLst>
          </p:cNvPr>
          <p:cNvCxnSpPr>
            <a:cxnSpLocks/>
            <a:stCxn id="56" idx="4"/>
            <a:endCxn id="58" idx="7"/>
          </p:cNvCxnSpPr>
          <p:nvPr/>
        </p:nvCxnSpPr>
        <p:spPr>
          <a:xfrm rot="5400000">
            <a:off x="6002756" y="3325888"/>
            <a:ext cx="1694442" cy="542646"/>
          </a:xfrm>
          <a:prstGeom prst="curvedConnector3">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A163A00B-E35B-4C49-AB4D-5483C040DA23}"/>
              </a:ext>
            </a:extLst>
          </p:cNvPr>
          <p:cNvCxnSpPr>
            <a:cxnSpLocks/>
            <a:stCxn id="54" idx="2"/>
            <a:endCxn id="58" idx="2"/>
          </p:cNvCxnSpPr>
          <p:nvPr/>
        </p:nvCxnSpPr>
        <p:spPr>
          <a:xfrm rot="10800000" flipH="1" flipV="1">
            <a:off x="3862001" y="2518867"/>
            <a:ext cx="1272299" cy="2088994"/>
          </a:xfrm>
          <a:prstGeom prst="curvedConnector3">
            <a:avLst>
              <a:gd name="adj1" fmla="val -179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78DEE417-0927-4273-BA22-866B5A07E8E2}"/>
              </a:ext>
            </a:extLst>
          </p:cNvPr>
          <p:cNvCxnSpPr>
            <a:cxnSpLocks/>
            <a:stCxn id="56" idx="4"/>
            <a:endCxn id="52" idx="6"/>
          </p:cNvCxnSpPr>
          <p:nvPr/>
        </p:nvCxnSpPr>
        <p:spPr>
          <a:xfrm rot="5400000">
            <a:off x="5931047" y="2373111"/>
            <a:ext cx="813374" cy="1567133"/>
          </a:xfrm>
          <a:prstGeom prst="curvedConnector2">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588720B5-49A3-4179-9D51-B1D926CE5085}"/>
              </a:ext>
            </a:extLst>
          </p:cNvPr>
          <p:cNvCxnSpPr>
            <a:cxnSpLocks/>
            <a:stCxn id="52" idx="4"/>
            <a:endCxn id="58" idx="1"/>
          </p:cNvCxnSpPr>
          <p:nvPr/>
        </p:nvCxnSpPr>
        <p:spPr>
          <a:xfrm rot="16200000" flipH="1">
            <a:off x="4720127" y="3782445"/>
            <a:ext cx="649945" cy="674028"/>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1" name="Arrow: Right 80">
            <a:extLst>
              <a:ext uri="{FF2B5EF4-FFF2-40B4-BE49-F238E27FC236}">
                <a16:creationId xmlns:a16="http://schemas.microsoft.com/office/drawing/2014/main" id="{944881D6-B217-4CBE-AC04-2731985FE3D0}"/>
              </a:ext>
            </a:extLst>
          </p:cNvPr>
          <p:cNvSpPr/>
          <p:nvPr/>
        </p:nvSpPr>
        <p:spPr>
          <a:xfrm>
            <a:off x="367867" y="2191042"/>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AB83F743-9556-45C2-ADAC-A8D86E5A2635}"/>
              </a:ext>
            </a:extLst>
          </p:cNvPr>
          <p:cNvSpPr/>
          <p:nvPr/>
        </p:nvSpPr>
        <p:spPr>
          <a:xfrm>
            <a:off x="129131" y="855430"/>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Right 84">
            <a:extLst>
              <a:ext uri="{FF2B5EF4-FFF2-40B4-BE49-F238E27FC236}">
                <a16:creationId xmlns:a16="http://schemas.microsoft.com/office/drawing/2014/main" id="{2517D678-44A6-4991-9798-BAD5176D5481}"/>
              </a:ext>
            </a:extLst>
          </p:cNvPr>
          <p:cNvSpPr/>
          <p:nvPr/>
        </p:nvSpPr>
        <p:spPr>
          <a:xfrm>
            <a:off x="367867" y="2769898"/>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Right 86">
            <a:extLst>
              <a:ext uri="{FF2B5EF4-FFF2-40B4-BE49-F238E27FC236}">
                <a16:creationId xmlns:a16="http://schemas.microsoft.com/office/drawing/2014/main" id="{A8982F4F-1CC3-4563-8665-E6B481A8A17B}"/>
              </a:ext>
            </a:extLst>
          </p:cNvPr>
          <p:cNvSpPr/>
          <p:nvPr/>
        </p:nvSpPr>
        <p:spPr>
          <a:xfrm>
            <a:off x="365856" y="3878889"/>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row: Right 88">
            <a:extLst>
              <a:ext uri="{FF2B5EF4-FFF2-40B4-BE49-F238E27FC236}">
                <a16:creationId xmlns:a16="http://schemas.microsoft.com/office/drawing/2014/main" id="{CE0BFF51-B6D7-456B-B5FA-14FBA0084B07}"/>
              </a:ext>
            </a:extLst>
          </p:cNvPr>
          <p:cNvSpPr/>
          <p:nvPr/>
        </p:nvSpPr>
        <p:spPr>
          <a:xfrm>
            <a:off x="365855" y="4425049"/>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00F253D7-B1FD-49CF-B727-35CAF8AFB126}"/>
              </a:ext>
            </a:extLst>
          </p:cNvPr>
          <p:cNvSpPr/>
          <p:nvPr/>
        </p:nvSpPr>
        <p:spPr>
          <a:xfrm>
            <a:off x="365855" y="5225524"/>
            <a:ext cx="379869" cy="2673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2AEAE1E4-A8BC-4FCC-B8CF-4B6E0EC0A7D0}"/>
              </a:ext>
            </a:extLst>
          </p:cNvPr>
          <p:cNvCxnSpPr/>
          <p:nvPr/>
        </p:nvCxnSpPr>
        <p:spPr>
          <a:xfrm>
            <a:off x="8198068" y="-70945"/>
            <a:ext cx="0" cy="6999890"/>
          </a:xfrm>
          <a:prstGeom prst="line">
            <a:avLst/>
          </a:prstGeom>
          <a:ln w="381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FDF82B3-0621-4A48-BB24-09490B797F0E}"/>
              </a:ext>
            </a:extLst>
          </p:cNvPr>
          <p:cNvSpPr txBox="1"/>
          <p:nvPr/>
        </p:nvSpPr>
        <p:spPr>
          <a:xfrm>
            <a:off x="9369426" y="146982"/>
            <a:ext cx="1508234" cy="369332"/>
          </a:xfrm>
          <a:prstGeom prst="rect">
            <a:avLst/>
          </a:prstGeom>
          <a:noFill/>
        </p:spPr>
        <p:txBody>
          <a:bodyPr wrap="square" rtlCol="0">
            <a:spAutoFit/>
          </a:bodyPr>
          <a:lstStyle/>
          <a:p>
            <a:r>
              <a:rPr lang="en-US" dirty="0"/>
              <a:t>Analysis state</a:t>
            </a:r>
          </a:p>
        </p:txBody>
      </p:sp>
      <p:sp>
        <p:nvSpPr>
          <p:cNvPr id="96" name="TextBox 95">
            <a:extLst>
              <a:ext uri="{FF2B5EF4-FFF2-40B4-BE49-F238E27FC236}">
                <a16:creationId xmlns:a16="http://schemas.microsoft.com/office/drawing/2014/main" id="{DC4E59CE-B607-4E5C-A178-FA4A7F3E8BF6}"/>
              </a:ext>
            </a:extLst>
          </p:cNvPr>
          <p:cNvSpPr txBox="1"/>
          <p:nvPr/>
        </p:nvSpPr>
        <p:spPr>
          <a:xfrm>
            <a:off x="4550081" y="1730713"/>
            <a:ext cx="2497168" cy="369332"/>
          </a:xfrm>
          <a:prstGeom prst="rect">
            <a:avLst/>
          </a:prstGeom>
          <a:noFill/>
        </p:spPr>
        <p:txBody>
          <a:bodyPr wrap="square" rtlCol="0">
            <a:spAutoFit/>
          </a:bodyPr>
          <a:lstStyle/>
          <a:p>
            <a:r>
              <a:rPr lang="en-US" dirty="0"/>
              <a:t>Transition semi-lattice</a:t>
            </a:r>
          </a:p>
        </p:txBody>
      </p:sp>
      <p:sp>
        <p:nvSpPr>
          <p:cNvPr id="97" name="Oval 96">
            <a:extLst>
              <a:ext uri="{FF2B5EF4-FFF2-40B4-BE49-F238E27FC236}">
                <a16:creationId xmlns:a16="http://schemas.microsoft.com/office/drawing/2014/main" id="{36984652-E058-42B1-B41C-4AB70F66B2DB}"/>
              </a:ext>
            </a:extLst>
          </p:cNvPr>
          <p:cNvSpPr/>
          <p:nvPr/>
        </p:nvSpPr>
        <p:spPr>
          <a:xfrm>
            <a:off x="509000" y="1730713"/>
            <a:ext cx="2869724" cy="86588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ABA6EC5-C761-4C5D-989C-7F575C34242B}"/>
              </a:ext>
            </a:extLst>
          </p:cNvPr>
          <p:cNvSpPr/>
          <p:nvPr/>
        </p:nvSpPr>
        <p:spPr>
          <a:xfrm>
            <a:off x="461681" y="4781558"/>
            <a:ext cx="2869724" cy="86588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59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24" presetClass="emph" presetSubtype="0" fill="hold" grpId="1" nodeType="withEffect">
                                  <p:stCondLst>
                                    <p:cond delay="0"/>
                                  </p:stCondLst>
                                  <p:childTnLst>
                                    <p:animClr clrSpc="hsl" dir="cw">
                                      <p:cBhvr override="childStyle">
                                        <p:cTn id="10" dur="500" fill="hold"/>
                                        <p:tgtEl>
                                          <p:spTgt spid="52"/>
                                        </p:tgtEl>
                                        <p:attrNameLst>
                                          <p:attrName>style.color</p:attrName>
                                        </p:attrNameLst>
                                      </p:cBhvr>
                                      <p:by>
                                        <p:hsl h="0" s="-12549" l="-25098"/>
                                      </p:by>
                                    </p:animClr>
                                    <p:animClr clrSpc="hsl" dir="cw">
                                      <p:cBhvr>
                                        <p:cTn id="11" dur="500" fill="hold"/>
                                        <p:tgtEl>
                                          <p:spTgt spid="52"/>
                                        </p:tgtEl>
                                        <p:attrNameLst>
                                          <p:attrName>fillcolor</p:attrName>
                                        </p:attrNameLst>
                                      </p:cBhvr>
                                      <p:by>
                                        <p:hsl h="0" s="-12549" l="-25098"/>
                                      </p:by>
                                    </p:animClr>
                                    <p:animClr clrSpc="hsl" dir="cw">
                                      <p:cBhvr>
                                        <p:cTn id="12" dur="500" fill="hold"/>
                                        <p:tgtEl>
                                          <p:spTgt spid="52"/>
                                        </p:tgtEl>
                                        <p:attrNameLst>
                                          <p:attrName>stroke.color</p:attrName>
                                        </p:attrNameLst>
                                      </p:cBhvr>
                                      <p:by>
                                        <p:hsl h="0" s="-12549" l="-25098"/>
                                      </p:by>
                                    </p:animClr>
                                    <p:set>
                                      <p:cBhvr>
                                        <p:cTn id="13" dur="500" fill="hold"/>
                                        <p:tgtEl>
                                          <p:spTgt spid="52"/>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83"/>
                                        </p:tgtEl>
                                        <p:attrNameLst>
                                          <p:attrName>style.visibility</p:attrName>
                                        </p:attrNameLst>
                                      </p:cBhvr>
                                      <p:to>
                                        <p:strVal val="hidden"/>
                                      </p:to>
                                    </p:set>
                                  </p:childTnLst>
                                </p:cTn>
                              </p:par>
                              <p:par>
                                <p:cTn id="24" presetID="30" presetClass="emph" presetSubtype="0" fill="hold" grpId="2" nodeType="withEffect">
                                  <p:stCondLst>
                                    <p:cond delay="0"/>
                                  </p:stCondLst>
                                  <p:childTnLst>
                                    <p:animClr clrSpc="hsl" dir="cw">
                                      <p:cBhvr override="childStyle">
                                        <p:cTn id="25" dur="500" fill="hold"/>
                                        <p:tgtEl>
                                          <p:spTgt spid="52"/>
                                        </p:tgtEl>
                                        <p:attrNameLst>
                                          <p:attrName>style.color</p:attrName>
                                        </p:attrNameLst>
                                      </p:cBhvr>
                                      <p:by>
                                        <p:hsl h="0" s="12549" l="25098"/>
                                      </p:by>
                                    </p:animClr>
                                    <p:animClr clrSpc="hsl" dir="cw">
                                      <p:cBhvr>
                                        <p:cTn id="26" dur="500" fill="hold"/>
                                        <p:tgtEl>
                                          <p:spTgt spid="52"/>
                                        </p:tgtEl>
                                        <p:attrNameLst>
                                          <p:attrName>fillcolor</p:attrName>
                                        </p:attrNameLst>
                                      </p:cBhvr>
                                      <p:by>
                                        <p:hsl h="0" s="12549" l="25098"/>
                                      </p:by>
                                    </p:animClr>
                                    <p:animClr clrSpc="hsl" dir="cw">
                                      <p:cBhvr>
                                        <p:cTn id="27" dur="500" fill="hold"/>
                                        <p:tgtEl>
                                          <p:spTgt spid="52"/>
                                        </p:tgtEl>
                                        <p:attrNameLst>
                                          <p:attrName>stroke.color</p:attrName>
                                        </p:attrNameLst>
                                      </p:cBhvr>
                                      <p:by>
                                        <p:hsl h="0" s="12549" l="25098"/>
                                      </p:by>
                                    </p:animClr>
                                    <p:set>
                                      <p:cBhvr>
                                        <p:cTn id="28" dur="500" fill="hold"/>
                                        <p:tgtEl>
                                          <p:spTgt spid="52"/>
                                        </p:tgtEl>
                                        <p:attrNameLst>
                                          <p:attrName>fill.type</p:attrName>
                                        </p:attrNameLst>
                                      </p:cBhvr>
                                      <p:to>
                                        <p:strVal val="solid"/>
                                      </p:to>
                                    </p:set>
                                  </p:childTnLst>
                                </p:cTn>
                              </p:par>
                              <p:par>
                                <p:cTn id="29" presetID="24" presetClass="emph" presetSubtype="0" fill="hold" grpId="0" nodeType="withEffect">
                                  <p:stCondLst>
                                    <p:cond delay="0"/>
                                  </p:stCondLst>
                                  <p:childTnLst>
                                    <p:animClr clrSpc="hsl" dir="cw">
                                      <p:cBhvr override="childStyle">
                                        <p:cTn id="30" dur="500" fill="hold"/>
                                        <p:tgtEl>
                                          <p:spTgt spid="56"/>
                                        </p:tgtEl>
                                        <p:attrNameLst>
                                          <p:attrName>style.color</p:attrName>
                                        </p:attrNameLst>
                                      </p:cBhvr>
                                      <p:by>
                                        <p:hsl h="0" s="-12549" l="-25098"/>
                                      </p:by>
                                    </p:animClr>
                                    <p:animClr clrSpc="hsl" dir="cw">
                                      <p:cBhvr>
                                        <p:cTn id="31" dur="500" fill="hold"/>
                                        <p:tgtEl>
                                          <p:spTgt spid="56"/>
                                        </p:tgtEl>
                                        <p:attrNameLst>
                                          <p:attrName>fillcolor</p:attrName>
                                        </p:attrNameLst>
                                      </p:cBhvr>
                                      <p:by>
                                        <p:hsl h="0" s="-12549" l="-25098"/>
                                      </p:by>
                                    </p:animClr>
                                    <p:animClr clrSpc="hsl" dir="cw">
                                      <p:cBhvr>
                                        <p:cTn id="32" dur="500" fill="hold"/>
                                        <p:tgtEl>
                                          <p:spTgt spid="56"/>
                                        </p:tgtEl>
                                        <p:attrNameLst>
                                          <p:attrName>stroke.color</p:attrName>
                                        </p:attrNameLst>
                                      </p:cBhvr>
                                      <p:by>
                                        <p:hsl h="0" s="-12549" l="-25098"/>
                                      </p:by>
                                    </p:animClr>
                                    <p:set>
                                      <p:cBhvr>
                                        <p:cTn id="33" dur="500" fill="hold"/>
                                        <p:tgtEl>
                                          <p:spTgt spid="56"/>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81"/>
                                        </p:tgtEl>
                                        <p:attrNameLst>
                                          <p:attrName>style.visibility</p:attrName>
                                        </p:attrNameLst>
                                      </p:cBhvr>
                                      <p:to>
                                        <p:strVal val="hidden"/>
                                      </p:to>
                                    </p:set>
                                  </p:childTnLst>
                                </p:cTn>
                              </p:par>
                              <p:par>
                                <p:cTn id="46" presetID="24" presetClass="emph" presetSubtype="0" fill="hold" nodeType="withEffect">
                                  <p:stCondLst>
                                    <p:cond delay="0"/>
                                  </p:stCondLst>
                                  <p:childTnLst>
                                    <p:animClr clrSpc="hsl" dir="cw">
                                      <p:cBhvr override="childStyle">
                                        <p:cTn id="47" dur="500" fill="hold"/>
                                        <p:tgtEl>
                                          <p:spTgt spid="68"/>
                                        </p:tgtEl>
                                        <p:attrNameLst>
                                          <p:attrName>style.color</p:attrName>
                                        </p:attrNameLst>
                                      </p:cBhvr>
                                      <p:by>
                                        <p:hsl h="0" s="-12549" l="-25098"/>
                                      </p:by>
                                    </p:animClr>
                                    <p:animClr clrSpc="hsl" dir="cw">
                                      <p:cBhvr>
                                        <p:cTn id="48" dur="500" fill="hold"/>
                                        <p:tgtEl>
                                          <p:spTgt spid="68"/>
                                        </p:tgtEl>
                                        <p:attrNameLst>
                                          <p:attrName>fillcolor</p:attrName>
                                        </p:attrNameLst>
                                      </p:cBhvr>
                                      <p:by>
                                        <p:hsl h="0" s="-12549" l="-25098"/>
                                      </p:by>
                                    </p:animClr>
                                    <p:animClr clrSpc="hsl" dir="cw">
                                      <p:cBhvr>
                                        <p:cTn id="49" dur="500" fill="hold"/>
                                        <p:tgtEl>
                                          <p:spTgt spid="68"/>
                                        </p:tgtEl>
                                        <p:attrNameLst>
                                          <p:attrName>stroke.color</p:attrName>
                                        </p:attrNameLst>
                                      </p:cBhvr>
                                      <p:by>
                                        <p:hsl h="0" s="-12549" l="-25098"/>
                                      </p:by>
                                    </p:animClr>
                                    <p:set>
                                      <p:cBhvr>
                                        <p:cTn id="50" dur="500" fill="hold"/>
                                        <p:tgtEl>
                                          <p:spTgt spid="68"/>
                                        </p:tgtEl>
                                        <p:attrNameLst>
                                          <p:attrName>fill.type</p:attrName>
                                        </p:attrNameLst>
                                      </p:cBhvr>
                                      <p:to>
                                        <p:strVal val="solid"/>
                                      </p:to>
                                    </p:set>
                                  </p:childTnLst>
                                </p:cTn>
                              </p:par>
                              <p:par>
                                <p:cTn id="51" presetID="24" presetClass="emph" presetSubtype="0" fill="hold" grpId="0" nodeType="withEffect">
                                  <p:stCondLst>
                                    <p:cond delay="0"/>
                                  </p:stCondLst>
                                  <p:childTnLst>
                                    <p:animClr clrSpc="hsl" dir="cw">
                                      <p:cBhvr override="childStyle">
                                        <p:cTn id="52" dur="500" fill="hold"/>
                                        <p:tgtEl>
                                          <p:spTgt spid="52"/>
                                        </p:tgtEl>
                                        <p:attrNameLst>
                                          <p:attrName>style.color</p:attrName>
                                        </p:attrNameLst>
                                      </p:cBhvr>
                                      <p:by>
                                        <p:hsl h="0" s="-12549" l="-25098"/>
                                      </p:by>
                                    </p:animClr>
                                    <p:animClr clrSpc="hsl" dir="cw">
                                      <p:cBhvr>
                                        <p:cTn id="53" dur="500" fill="hold"/>
                                        <p:tgtEl>
                                          <p:spTgt spid="52"/>
                                        </p:tgtEl>
                                        <p:attrNameLst>
                                          <p:attrName>fillcolor</p:attrName>
                                        </p:attrNameLst>
                                      </p:cBhvr>
                                      <p:by>
                                        <p:hsl h="0" s="-12549" l="-25098"/>
                                      </p:by>
                                    </p:animClr>
                                    <p:animClr clrSpc="hsl" dir="cw">
                                      <p:cBhvr>
                                        <p:cTn id="54" dur="500" fill="hold"/>
                                        <p:tgtEl>
                                          <p:spTgt spid="52"/>
                                        </p:tgtEl>
                                        <p:attrNameLst>
                                          <p:attrName>stroke.color</p:attrName>
                                        </p:attrNameLst>
                                      </p:cBhvr>
                                      <p:by>
                                        <p:hsl h="0" s="-12549" l="-25098"/>
                                      </p:by>
                                    </p:animClr>
                                    <p:set>
                                      <p:cBhvr>
                                        <p:cTn id="55" dur="500" fill="hold"/>
                                        <p:tgtEl>
                                          <p:spTgt spid="52"/>
                                        </p:tgtEl>
                                        <p:attrNameLst>
                                          <p:attrName>fill.type</p:attrName>
                                        </p:attrNameLst>
                                      </p:cBhvr>
                                      <p:to>
                                        <p:strVal val="solid"/>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7"/>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85"/>
                                        </p:tgtEl>
                                        <p:attrNameLst>
                                          <p:attrName>style.visibility</p:attrName>
                                        </p:attrNameLst>
                                      </p:cBhvr>
                                      <p:to>
                                        <p:strVal val="hidden"/>
                                      </p:to>
                                    </p:set>
                                  </p:childTnLst>
                                </p:cTn>
                              </p:par>
                              <p:par>
                                <p:cTn id="66" presetID="24" presetClass="emph" presetSubtype="0" fill="hold" grpId="0" nodeType="withEffect">
                                  <p:stCondLst>
                                    <p:cond delay="0"/>
                                  </p:stCondLst>
                                  <p:childTnLst>
                                    <p:animClr clrSpc="hsl" dir="cw">
                                      <p:cBhvr override="childStyle">
                                        <p:cTn id="67" dur="500" fill="hold"/>
                                        <p:tgtEl>
                                          <p:spTgt spid="54"/>
                                        </p:tgtEl>
                                        <p:attrNameLst>
                                          <p:attrName>style.color</p:attrName>
                                        </p:attrNameLst>
                                      </p:cBhvr>
                                      <p:by>
                                        <p:hsl h="0" s="-12549" l="-25098"/>
                                      </p:by>
                                    </p:animClr>
                                    <p:animClr clrSpc="hsl" dir="cw">
                                      <p:cBhvr>
                                        <p:cTn id="68" dur="500" fill="hold"/>
                                        <p:tgtEl>
                                          <p:spTgt spid="54"/>
                                        </p:tgtEl>
                                        <p:attrNameLst>
                                          <p:attrName>fillcolor</p:attrName>
                                        </p:attrNameLst>
                                      </p:cBhvr>
                                      <p:by>
                                        <p:hsl h="0" s="-12549" l="-25098"/>
                                      </p:by>
                                    </p:animClr>
                                    <p:animClr clrSpc="hsl" dir="cw">
                                      <p:cBhvr>
                                        <p:cTn id="69" dur="500" fill="hold"/>
                                        <p:tgtEl>
                                          <p:spTgt spid="54"/>
                                        </p:tgtEl>
                                        <p:attrNameLst>
                                          <p:attrName>stroke.color</p:attrName>
                                        </p:attrNameLst>
                                      </p:cBhvr>
                                      <p:by>
                                        <p:hsl h="0" s="-12549" l="-25098"/>
                                      </p:by>
                                    </p:animClr>
                                    <p:set>
                                      <p:cBhvr>
                                        <p:cTn id="70" dur="500" fill="hold"/>
                                        <p:tgtEl>
                                          <p:spTgt spid="54"/>
                                        </p:tgtEl>
                                        <p:attrNameLst>
                                          <p:attrName>fill.type</p:attrName>
                                        </p:attrNameLst>
                                      </p:cBhvr>
                                      <p:to>
                                        <p:strVal val="solid"/>
                                      </p:to>
                                    </p:set>
                                  </p:childTnLst>
                                </p:cTn>
                              </p:par>
                              <p:par>
                                <p:cTn id="71" presetID="30" presetClass="emph" presetSubtype="0" fill="hold" grpId="1" nodeType="withEffect">
                                  <p:stCondLst>
                                    <p:cond delay="0"/>
                                  </p:stCondLst>
                                  <p:childTnLst>
                                    <p:animClr clrSpc="hsl" dir="cw">
                                      <p:cBhvr override="childStyle">
                                        <p:cTn id="72" dur="500" fill="hold"/>
                                        <p:tgtEl>
                                          <p:spTgt spid="56"/>
                                        </p:tgtEl>
                                        <p:attrNameLst>
                                          <p:attrName>style.color</p:attrName>
                                        </p:attrNameLst>
                                      </p:cBhvr>
                                      <p:by>
                                        <p:hsl h="0" s="12549" l="25098"/>
                                      </p:by>
                                    </p:animClr>
                                    <p:animClr clrSpc="hsl" dir="cw">
                                      <p:cBhvr>
                                        <p:cTn id="73" dur="500" fill="hold"/>
                                        <p:tgtEl>
                                          <p:spTgt spid="56"/>
                                        </p:tgtEl>
                                        <p:attrNameLst>
                                          <p:attrName>fillcolor</p:attrName>
                                        </p:attrNameLst>
                                      </p:cBhvr>
                                      <p:by>
                                        <p:hsl h="0" s="12549" l="25098"/>
                                      </p:by>
                                    </p:animClr>
                                    <p:animClr clrSpc="hsl" dir="cw">
                                      <p:cBhvr>
                                        <p:cTn id="74" dur="500" fill="hold"/>
                                        <p:tgtEl>
                                          <p:spTgt spid="56"/>
                                        </p:tgtEl>
                                        <p:attrNameLst>
                                          <p:attrName>stroke.color</p:attrName>
                                        </p:attrNameLst>
                                      </p:cBhvr>
                                      <p:by>
                                        <p:hsl h="0" s="12549" l="25098"/>
                                      </p:by>
                                    </p:animClr>
                                    <p:set>
                                      <p:cBhvr>
                                        <p:cTn id="75" dur="500" fill="hold"/>
                                        <p:tgtEl>
                                          <p:spTgt spid="56"/>
                                        </p:tgtEl>
                                        <p:attrNameLst>
                                          <p:attrName>fill.type</p:attrName>
                                        </p:attrNameLst>
                                      </p:cBhvr>
                                      <p:to>
                                        <p:strVal val="solid"/>
                                      </p:to>
                                    </p:set>
                                  </p:childTnLst>
                                </p:cTn>
                              </p:par>
                              <p:par>
                                <p:cTn id="76" presetID="30" presetClass="emph" presetSubtype="0" fill="hold" grpId="3" nodeType="withEffect">
                                  <p:stCondLst>
                                    <p:cond delay="0"/>
                                  </p:stCondLst>
                                  <p:childTnLst>
                                    <p:animClr clrSpc="hsl" dir="cw">
                                      <p:cBhvr override="childStyle">
                                        <p:cTn id="77" dur="500" fill="hold"/>
                                        <p:tgtEl>
                                          <p:spTgt spid="52"/>
                                        </p:tgtEl>
                                        <p:attrNameLst>
                                          <p:attrName>style.color</p:attrName>
                                        </p:attrNameLst>
                                      </p:cBhvr>
                                      <p:by>
                                        <p:hsl h="0" s="12549" l="25098"/>
                                      </p:by>
                                    </p:animClr>
                                    <p:animClr clrSpc="hsl" dir="cw">
                                      <p:cBhvr>
                                        <p:cTn id="78" dur="500" fill="hold"/>
                                        <p:tgtEl>
                                          <p:spTgt spid="52"/>
                                        </p:tgtEl>
                                        <p:attrNameLst>
                                          <p:attrName>fillcolor</p:attrName>
                                        </p:attrNameLst>
                                      </p:cBhvr>
                                      <p:by>
                                        <p:hsl h="0" s="12549" l="25098"/>
                                      </p:by>
                                    </p:animClr>
                                    <p:animClr clrSpc="hsl" dir="cw">
                                      <p:cBhvr>
                                        <p:cTn id="79" dur="500" fill="hold"/>
                                        <p:tgtEl>
                                          <p:spTgt spid="52"/>
                                        </p:tgtEl>
                                        <p:attrNameLst>
                                          <p:attrName>stroke.color</p:attrName>
                                        </p:attrNameLst>
                                      </p:cBhvr>
                                      <p:by>
                                        <p:hsl h="0" s="12549" l="25098"/>
                                      </p:by>
                                    </p:animClr>
                                    <p:set>
                                      <p:cBhvr>
                                        <p:cTn id="80" dur="500" fill="hold"/>
                                        <p:tgtEl>
                                          <p:spTgt spid="52"/>
                                        </p:tgtEl>
                                        <p:attrNameLst>
                                          <p:attrName>fill.type</p:attrName>
                                        </p:attrNameLst>
                                      </p:cBhvr>
                                      <p:to>
                                        <p:strVal val="solid"/>
                                      </p:to>
                                    </p:set>
                                  </p:childTnLst>
                                </p:cTn>
                              </p:par>
                              <p:par>
                                <p:cTn id="81" presetID="30" presetClass="emph" presetSubtype="0" fill="hold" nodeType="withEffect">
                                  <p:stCondLst>
                                    <p:cond delay="0"/>
                                  </p:stCondLst>
                                  <p:childTnLst>
                                    <p:animClr clrSpc="hsl" dir="cw">
                                      <p:cBhvr override="childStyle">
                                        <p:cTn id="82" dur="500" fill="hold"/>
                                        <p:tgtEl>
                                          <p:spTgt spid="68"/>
                                        </p:tgtEl>
                                        <p:attrNameLst>
                                          <p:attrName>style.color</p:attrName>
                                        </p:attrNameLst>
                                      </p:cBhvr>
                                      <p:by>
                                        <p:hsl h="0" s="12549" l="25098"/>
                                      </p:by>
                                    </p:animClr>
                                    <p:animClr clrSpc="hsl" dir="cw">
                                      <p:cBhvr>
                                        <p:cTn id="83" dur="500" fill="hold"/>
                                        <p:tgtEl>
                                          <p:spTgt spid="68"/>
                                        </p:tgtEl>
                                        <p:attrNameLst>
                                          <p:attrName>fillcolor</p:attrName>
                                        </p:attrNameLst>
                                      </p:cBhvr>
                                      <p:by>
                                        <p:hsl h="0" s="12549" l="25098"/>
                                      </p:by>
                                    </p:animClr>
                                    <p:animClr clrSpc="hsl" dir="cw">
                                      <p:cBhvr>
                                        <p:cTn id="84" dur="500" fill="hold"/>
                                        <p:tgtEl>
                                          <p:spTgt spid="68"/>
                                        </p:tgtEl>
                                        <p:attrNameLst>
                                          <p:attrName>stroke.color</p:attrName>
                                        </p:attrNameLst>
                                      </p:cBhvr>
                                      <p:by>
                                        <p:hsl h="0" s="12549" l="25098"/>
                                      </p:by>
                                    </p:animClr>
                                    <p:set>
                                      <p:cBhvr>
                                        <p:cTn id="85" dur="500" fill="hold"/>
                                        <p:tgtEl>
                                          <p:spTgt spid="68"/>
                                        </p:tgtEl>
                                        <p:attrNameLst>
                                          <p:attrName>fill.type</p:attrName>
                                        </p:attrNameLst>
                                      </p:cBhvr>
                                      <p:to>
                                        <p:strVal val="solid"/>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9"/>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1"/>
                                        </p:tgtEl>
                                        <p:attrNameLst>
                                          <p:attrName>style.visibility</p:attrName>
                                        </p:attrNameLst>
                                      </p:cBhvr>
                                      <p:to>
                                        <p:strVal val="visible"/>
                                      </p:to>
                                    </p:set>
                                  </p:childTnLst>
                                </p:cTn>
                              </p:par>
                              <p:par>
                                <p:cTn id="96" presetID="1" presetClass="exit" presetSubtype="0" fill="hold" grpId="1" nodeType="withEffect">
                                  <p:stCondLst>
                                    <p:cond delay="0"/>
                                  </p:stCondLst>
                                  <p:childTnLst>
                                    <p:set>
                                      <p:cBhvr>
                                        <p:cTn id="97" dur="1" fill="hold">
                                          <p:stCondLst>
                                            <p:cond delay="0"/>
                                          </p:stCondLst>
                                        </p:cTn>
                                        <p:tgtEl>
                                          <p:spTgt spid="87"/>
                                        </p:tgtEl>
                                        <p:attrNameLst>
                                          <p:attrName>style.visibility</p:attrName>
                                        </p:attrNameLst>
                                      </p:cBhvr>
                                      <p:to>
                                        <p:strVal val="hidden"/>
                                      </p:to>
                                    </p:set>
                                  </p:childTnLst>
                                </p:cTn>
                              </p:par>
                              <p:par>
                                <p:cTn id="98" presetID="24" presetClass="emph" presetSubtype="0" fill="hold" grpId="4" nodeType="withEffect">
                                  <p:stCondLst>
                                    <p:cond delay="0"/>
                                  </p:stCondLst>
                                  <p:childTnLst>
                                    <p:animClr clrSpc="hsl" dir="cw">
                                      <p:cBhvr override="childStyle">
                                        <p:cTn id="99" dur="500" fill="hold"/>
                                        <p:tgtEl>
                                          <p:spTgt spid="52"/>
                                        </p:tgtEl>
                                        <p:attrNameLst>
                                          <p:attrName>style.color</p:attrName>
                                        </p:attrNameLst>
                                      </p:cBhvr>
                                      <p:by>
                                        <p:hsl h="0" s="-12549" l="-25098"/>
                                      </p:by>
                                    </p:animClr>
                                    <p:animClr clrSpc="hsl" dir="cw">
                                      <p:cBhvr>
                                        <p:cTn id="100" dur="500" fill="hold"/>
                                        <p:tgtEl>
                                          <p:spTgt spid="52"/>
                                        </p:tgtEl>
                                        <p:attrNameLst>
                                          <p:attrName>fillcolor</p:attrName>
                                        </p:attrNameLst>
                                      </p:cBhvr>
                                      <p:by>
                                        <p:hsl h="0" s="-12549" l="-25098"/>
                                      </p:by>
                                    </p:animClr>
                                    <p:animClr clrSpc="hsl" dir="cw">
                                      <p:cBhvr>
                                        <p:cTn id="101" dur="500" fill="hold"/>
                                        <p:tgtEl>
                                          <p:spTgt spid="52"/>
                                        </p:tgtEl>
                                        <p:attrNameLst>
                                          <p:attrName>stroke.color</p:attrName>
                                        </p:attrNameLst>
                                      </p:cBhvr>
                                      <p:by>
                                        <p:hsl h="0" s="-12549" l="-25098"/>
                                      </p:by>
                                    </p:animClr>
                                    <p:set>
                                      <p:cBhvr>
                                        <p:cTn id="102" dur="500" fill="hold"/>
                                        <p:tgtEl>
                                          <p:spTgt spid="52"/>
                                        </p:tgtEl>
                                        <p:attrNameLst>
                                          <p:attrName>fill.type</p:attrName>
                                        </p:attrNameLst>
                                      </p:cBhvr>
                                      <p:to>
                                        <p:strVal val="solid"/>
                                      </p:to>
                                    </p:set>
                                  </p:childTnLst>
                                </p:cTn>
                              </p:par>
                              <p:par>
                                <p:cTn id="103" presetID="24" presetClass="emph" presetSubtype="0" fill="hold" nodeType="withEffect">
                                  <p:stCondLst>
                                    <p:cond delay="0"/>
                                  </p:stCondLst>
                                  <p:childTnLst>
                                    <p:animClr clrSpc="hsl" dir="cw">
                                      <p:cBhvr override="childStyle">
                                        <p:cTn id="104" dur="500" fill="hold"/>
                                        <p:tgtEl>
                                          <p:spTgt spid="64"/>
                                        </p:tgtEl>
                                        <p:attrNameLst>
                                          <p:attrName>style.color</p:attrName>
                                        </p:attrNameLst>
                                      </p:cBhvr>
                                      <p:by>
                                        <p:hsl h="0" s="-12549" l="-25098"/>
                                      </p:by>
                                    </p:animClr>
                                    <p:animClr clrSpc="hsl" dir="cw">
                                      <p:cBhvr>
                                        <p:cTn id="105" dur="500" fill="hold"/>
                                        <p:tgtEl>
                                          <p:spTgt spid="64"/>
                                        </p:tgtEl>
                                        <p:attrNameLst>
                                          <p:attrName>fillcolor</p:attrName>
                                        </p:attrNameLst>
                                      </p:cBhvr>
                                      <p:by>
                                        <p:hsl h="0" s="-12549" l="-25098"/>
                                      </p:by>
                                    </p:animClr>
                                    <p:animClr clrSpc="hsl" dir="cw">
                                      <p:cBhvr>
                                        <p:cTn id="106" dur="500" fill="hold"/>
                                        <p:tgtEl>
                                          <p:spTgt spid="64"/>
                                        </p:tgtEl>
                                        <p:attrNameLst>
                                          <p:attrName>stroke.color</p:attrName>
                                        </p:attrNameLst>
                                      </p:cBhvr>
                                      <p:by>
                                        <p:hsl h="0" s="-12549" l="-25098"/>
                                      </p:by>
                                    </p:animClr>
                                    <p:set>
                                      <p:cBhvr>
                                        <p:cTn id="107" dur="500" fill="hold"/>
                                        <p:tgtEl>
                                          <p:spTgt spid="64"/>
                                        </p:tgtEl>
                                        <p:attrNameLst>
                                          <p:attrName>fill.type</p:attrName>
                                        </p:attrNameLst>
                                      </p:cBhvr>
                                      <p:to>
                                        <p:strVal val="solid"/>
                                      </p:to>
                                    </p:set>
                                  </p:childTnLst>
                                </p:cTn>
                              </p:par>
                              <p:par>
                                <p:cTn id="108" presetID="24" presetClass="emph" presetSubtype="0" fill="hold" nodeType="withEffect">
                                  <p:stCondLst>
                                    <p:cond delay="0"/>
                                  </p:stCondLst>
                                  <p:childTnLst>
                                    <p:animClr clrSpc="hsl" dir="cw">
                                      <p:cBhvr override="childStyle">
                                        <p:cTn id="109" dur="500" fill="hold"/>
                                        <p:tgtEl>
                                          <p:spTgt spid="72"/>
                                        </p:tgtEl>
                                        <p:attrNameLst>
                                          <p:attrName>style.color</p:attrName>
                                        </p:attrNameLst>
                                      </p:cBhvr>
                                      <p:by>
                                        <p:hsl h="0" s="-12549" l="-25098"/>
                                      </p:by>
                                    </p:animClr>
                                    <p:animClr clrSpc="hsl" dir="cw">
                                      <p:cBhvr>
                                        <p:cTn id="110" dur="500" fill="hold"/>
                                        <p:tgtEl>
                                          <p:spTgt spid="72"/>
                                        </p:tgtEl>
                                        <p:attrNameLst>
                                          <p:attrName>fillcolor</p:attrName>
                                        </p:attrNameLst>
                                      </p:cBhvr>
                                      <p:by>
                                        <p:hsl h="0" s="-12549" l="-25098"/>
                                      </p:by>
                                    </p:animClr>
                                    <p:animClr clrSpc="hsl" dir="cw">
                                      <p:cBhvr>
                                        <p:cTn id="111" dur="500" fill="hold"/>
                                        <p:tgtEl>
                                          <p:spTgt spid="72"/>
                                        </p:tgtEl>
                                        <p:attrNameLst>
                                          <p:attrName>stroke.color</p:attrName>
                                        </p:attrNameLst>
                                      </p:cBhvr>
                                      <p:by>
                                        <p:hsl h="0" s="-12549" l="-25098"/>
                                      </p:by>
                                    </p:animClr>
                                    <p:set>
                                      <p:cBhvr>
                                        <p:cTn id="112" dur="500" fill="hold"/>
                                        <p:tgtEl>
                                          <p:spTgt spid="72"/>
                                        </p:tgtEl>
                                        <p:attrNameLst>
                                          <p:attrName>fill.type</p:attrName>
                                        </p:attrNameLst>
                                      </p:cBhvr>
                                      <p:to>
                                        <p:strVal val="solid"/>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1"/>
                                        </p:tgtEl>
                                        <p:attrNameLst>
                                          <p:attrName>style.visibility</p:attrName>
                                        </p:attrNameLst>
                                      </p:cBhvr>
                                      <p:to>
                                        <p:strVal val="visible"/>
                                      </p:to>
                                    </p:set>
                                  </p:childTnLst>
                                </p:cTn>
                              </p:par>
                              <p:par>
                                <p:cTn id="121" presetID="1" presetClass="exit" presetSubtype="0" fill="hold" grpId="1" nodeType="withEffect">
                                  <p:stCondLst>
                                    <p:cond delay="0"/>
                                  </p:stCondLst>
                                  <p:childTnLst>
                                    <p:set>
                                      <p:cBhvr>
                                        <p:cTn id="122" dur="1" fill="hold">
                                          <p:stCondLst>
                                            <p:cond delay="0"/>
                                          </p:stCondLst>
                                        </p:cTn>
                                        <p:tgtEl>
                                          <p:spTgt spid="89"/>
                                        </p:tgtEl>
                                        <p:attrNameLst>
                                          <p:attrName>style.visibility</p:attrName>
                                        </p:attrNameLst>
                                      </p:cBhvr>
                                      <p:to>
                                        <p:strVal val="hidden"/>
                                      </p:to>
                                    </p:set>
                                  </p:childTnLst>
                                </p:cTn>
                              </p:par>
                              <p:par>
                                <p:cTn id="123" presetID="30" presetClass="emph" presetSubtype="0" fill="hold" grpId="5" nodeType="withEffect">
                                  <p:stCondLst>
                                    <p:cond delay="0"/>
                                  </p:stCondLst>
                                  <p:childTnLst>
                                    <p:animClr clrSpc="hsl" dir="cw">
                                      <p:cBhvr override="childStyle">
                                        <p:cTn id="124" dur="500" fill="hold"/>
                                        <p:tgtEl>
                                          <p:spTgt spid="52"/>
                                        </p:tgtEl>
                                        <p:attrNameLst>
                                          <p:attrName>style.color</p:attrName>
                                        </p:attrNameLst>
                                      </p:cBhvr>
                                      <p:by>
                                        <p:hsl h="0" s="12549" l="25098"/>
                                      </p:by>
                                    </p:animClr>
                                    <p:animClr clrSpc="hsl" dir="cw">
                                      <p:cBhvr>
                                        <p:cTn id="125" dur="500" fill="hold"/>
                                        <p:tgtEl>
                                          <p:spTgt spid="52"/>
                                        </p:tgtEl>
                                        <p:attrNameLst>
                                          <p:attrName>fillcolor</p:attrName>
                                        </p:attrNameLst>
                                      </p:cBhvr>
                                      <p:by>
                                        <p:hsl h="0" s="12549" l="25098"/>
                                      </p:by>
                                    </p:animClr>
                                    <p:animClr clrSpc="hsl" dir="cw">
                                      <p:cBhvr>
                                        <p:cTn id="126" dur="500" fill="hold"/>
                                        <p:tgtEl>
                                          <p:spTgt spid="52"/>
                                        </p:tgtEl>
                                        <p:attrNameLst>
                                          <p:attrName>stroke.color</p:attrName>
                                        </p:attrNameLst>
                                      </p:cBhvr>
                                      <p:by>
                                        <p:hsl h="0" s="12549" l="25098"/>
                                      </p:by>
                                    </p:animClr>
                                    <p:set>
                                      <p:cBhvr>
                                        <p:cTn id="127" dur="500" fill="hold"/>
                                        <p:tgtEl>
                                          <p:spTgt spid="52"/>
                                        </p:tgtEl>
                                        <p:attrNameLst>
                                          <p:attrName>fill.type</p:attrName>
                                        </p:attrNameLst>
                                      </p:cBhvr>
                                      <p:to>
                                        <p:strVal val="solid"/>
                                      </p:to>
                                    </p:set>
                                  </p:childTnLst>
                                </p:cTn>
                              </p:par>
                              <p:par>
                                <p:cTn id="128" presetID="30" presetClass="emph" presetSubtype="0" fill="hold" grpId="1" nodeType="withEffect">
                                  <p:stCondLst>
                                    <p:cond delay="0"/>
                                  </p:stCondLst>
                                  <p:childTnLst>
                                    <p:animClr clrSpc="hsl" dir="cw">
                                      <p:cBhvr override="childStyle">
                                        <p:cTn id="129" dur="500" fill="hold"/>
                                        <p:tgtEl>
                                          <p:spTgt spid="54"/>
                                        </p:tgtEl>
                                        <p:attrNameLst>
                                          <p:attrName>style.color</p:attrName>
                                        </p:attrNameLst>
                                      </p:cBhvr>
                                      <p:by>
                                        <p:hsl h="0" s="12549" l="25098"/>
                                      </p:by>
                                    </p:animClr>
                                    <p:animClr clrSpc="hsl" dir="cw">
                                      <p:cBhvr>
                                        <p:cTn id="130" dur="500" fill="hold"/>
                                        <p:tgtEl>
                                          <p:spTgt spid="54"/>
                                        </p:tgtEl>
                                        <p:attrNameLst>
                                          <p:attrName>fillcolor</p:attrName>
                                        </p:attrNameLst>
                                      </p:cBhvr>
                                      <p:by>
                                        <p:hsl h="0" s="12549" l="25098"/>
                                      </p:by>
                                    </p:animClr>
                                    <p:animClr clrSpc="hsl" dir="cw">
                                      <p:cBhvr>
                                        <p:cTn id="131" dur="500" fill="hold"/>
                                        <p:tgtEl>
                                          <p:spTgt spid="54"/>
                                        </p:tgtEl>
                                        <p:attrNameLst>
                                          <p:attrName>stroke.color</p:attrName>
                                        </p:attrNameLst>
                                      </p:cBhvr>
                                      <p:by>
                                        <p:hsl h="0" s="12549" l="25098"/>
                                      </p:by>
                                    </p:animClr>
                                    <p:set>
                                      <p:cBhvr>
                                        <p:cTn id="132" dur="500" fill="hold"/>
                                        <p:tgtEl>
                                          <p:spTgt spid="54"/>
                                        </p:tgtEl>
                                        <p:attrNameLst>
                                          <p:attrName>fill.type</p:attrName>
                                        </p:attrNameLst>
                                      </p:cBhvr>
                                      <p:to>
                                        <p:strVal val="solid"/>
                                      </p:to>
                                    </p:set>
                                  </p:childTnLst>
                                </p:cTn>
                              </p:par>
                              <p:par>
                                <p:cTn id="133" presetID="30" presetClass="emph" presetSubtype="0" fill="hold" nodeType="withEffect">
                                  <p:stCondLst>
                                    <p:cond delay="0"/>
                                  </p:stCondLst>
                                  <p:childTnLst>
                                    <p:animClr clrSpc="hsl" dir="cw">
                                      <p:cBhvr override="childStyle">
                                        <p:cTn id="134" dur="500" fill="hold"/>
                                        <p:tgtEl>
                                          <p:spTgt spid="64"/>
                                        </p:tgtEl>
                                        <p:attrNameLst>
                                          <p:attrName>style.color</p:attrName>
                                        </p:attrNameLst>
                                      </p:cBhvr>
                                      <p:by>
                                        <p:hsl h="0" s="12549" l="25098"/>
                                      </p:by>
                                    </p:animClr>
                                    <p:animClr clrSpc="hsl" dir="cw">
                                      <p:cBhvr>
                                        <p:cTn id="135" dur="500" fill="hold"/>
                                        <p:tgtEl>
                                          <p:spTgt spid="64"/>
                                        </p:tgtEl>
                                        <p:attrNameLst>
                                          <p:attrName>fillcolor</p:attrName>
                                        </p:attrNameLst>
                                      </p:cBhvr>
                                      <p:by>
                                        <p:hsl h="0" s="12549" l="25098"/>
                                      </p:by>
                                    </p:animClr>
                                    <p:animClr clrSpc="hsl" dir="cw">
                                      <p:cBhvr>
                                        <p:cTn id="136" dur="500" fill="hold"/>
                                        <p:tgtEl>
                                          <p:spTgt spid="64"/>
                                        </p:tgtEl>
                                        <p:attrNameLst>
                                          <p:attrName>stroke.color</p:attrName>
                                        </p:attrNameLst>
                                      </p:cBhvr>
                                      <p:by>
                                        <p:hsl h="0" s="12549" l="25098"/>
                                      </p:by>
                                    </p:animClr>
                                    <p:set>
                                      <p:cBhvr>
                                        <p:cTn id="137" dur="500" fill="hold"/>
                                        <p:tgtEl>
                                          <p:spTgt spid="64"/>
                                        </p:tgtEl>
                                        <p:attrNameLst>
                                          <p:attrName>fill.type</p:attrName>
                                        </p:attrNameLst>
                                      </p:cBhvr>
                                      <p:to>
                                        <p:strVal val="solid"/>
                                      </p:to>
                                    </p:set>
                                  </p:childTnLst>
                                </p:cTn>
                              </p:par>
                              <p:par>
                                <p:cTn id="138" presetID="30" presetClass="emph" presetSubtype="0" fill="hold" nodeType="withEffect">
                                  <p:stCondLst>
                                    <p:cond delay="0"/>
                                  </p:stCondLst>
                                  <p:childTnLst>
                                    <p:animClr clrSpc="hsl" dir="cw">
                                      <p:cBhvr override="childStyle">
                                        <p:cTn id="139" dur="500" fill="hold"/>
                                        <p:tgtEl>
                                          <p:spTgt spid="72"/>
                                        </p:tgtEl>
                                        <p:attrNameLst>
                                          <p:attrName>style.color</p:attrName>
                                        </p:attrNameLst>
                                      </p:cBhvr>
                                      <p:by>
                                        <p:hsl h="0" s="12549" l="25098"/>
                                      </p:by>
                                    </p:animClr>
                                    <p:animClr clrSpc="hsl" dir="cw">
                                      <p:cBhvr>
                                        <p:cTn id="140" dur="500" fill="hold"/>
                                        <p:tgtEl>
                                          <p:spTgt spid="72"/>
                                        </p:tgtEl>
                                        <p:attrNameLst>
                                          <p:attrName>fillcolor</p:attrName>
                                        </p:attrNameLst>
                                      </p:cBhvr>
                                      <p:by>
                                        <p:hsl h="0" s="12549" l="25098"/>
                                      </p:by>
                                    </p:animClr>
                                    <p:animClr clrSpc="hsl" dir="cw">
                                      <p:cBhvr>
                                        <p:cTn id="141" dur="500" fill="hold"/>
                                        <p:tgtEl>
                                          <p:spTgt spid="72"/>
                                        </p:tgtEl>
                                        <p:attrNameLst>
                                          <p:attrName>stroke.color</p:attrName>
                                        </p:attrNameLst>
                                      </p:cBhvr>
                                      <p:by>
                                        <p:hsl h="0" s="12549" l="25098"/>
                                      </p:by>
                                    </p:animClr>
                                    <p:set>
                                      <p:cBhvr>
                                        <p:cTn id="142" dur="500" fill="hold"/>
                                        <p:tgtEl>
                                          <p:spTgt spid="72"/>
                                        </p:tgtEl>
                                        <p:attrNameLst>
                                          <p:attrName>fill.type</p:attrName>
                                        </p:attrNameLst>
                                      </p:cBhvr>
                                      <p:to>
                                        <p:strVal val="solid"/>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4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5"/>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9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97"/>
                                        </p:tgtEl>
                                        <p:attrNameLst>
                                          <p:attrName>style.visibility</p:attrName>
                                        </p:attrNameLst>
                                      </p:cBhvr>
                                      <p:to>
                                        <p:strVal val="visible"/>
                                      </p:to>
                                    </p:set>
                                  </p:childTnLst>
                                </p:cTn>
                              </p:par>
                              <p:par>
                                <p:cTn id="155" presetID="1" presetClass="exit" presetSubtype="0" fill="hold" grpId="1" nodeType="withEffect">
                                  <p:stCondLst>
                                    <p:cond delay="0"/>
                                  </p:stCondLst>
                                  <p:childTnLst>
                                    <p:set>
                                      <p:cBhvr>
                                        <p:cTn id="156"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9" grpId="0" animBg="1"/>
      <p:bldP spid="11" grpId="0" animBg="1"/>
      <p:bldP spid="13" grpId="0" animBg="1"/>
      <p:bldP spid="15" grpId="0" animBg="1"/>
      <p:bldP spid="52" grpId="0" animBg="1"/>
      <p:bldP spid="52" grpId="1" animBg="1"/>
      <p:bldP spid="52" grpId="2" animBg="1"/>
      <p:bldP spid="52" grpId="3" animBg="1"/>
      <p:bldP spid="52" grpId="4" animBg="1"/>
      <p:bldP spid="52" grpId="5" animBg="1"/>
      <p:bldP spid="54" grpId="0" animBg="1"/>
      <p:bldP spid="54" grpId="1" animBg="1"/>
      <p:bldP spid="56" grpId="0" animBg="1"/>
      <p:bldP spid="56" grpId="1" animBg="1"/>
      <p:bldP spid="81" grpId="0" animBg="1"/>
      <p:bldP spid="81" grpId="1" animBg="1"/>
      <p:bldP spid="83" grpId="0" animBg="1"/>
      <p:bldP spid="83" grpId="1" animBg="1"/>
      <p:bldP spid="85" grpId="0" animBg="1"/>
      <p:bldP spid="85" grpId="1" animBg="1"/>
      <p:bldP spid="87" grpId="0" animBg="1"/>
      <p:bldP spid="87" grpId="1" animBg="1"/>
      <p:bldP spid="89" grpId="0" animBg="1"/>
      <p:bldP spid="89" grpId="1" animBg="1"/>
      <p:bldP spid="91" grpId="0" animBg="1"/>
      <p:bldP spid="91" grpId="1" animBg="1"/>
      <p:bldP spid="97" grpId="0" animBg="1"/>
      <p:bldP spid="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9D2544-F021-4617-9B18-192837B06D66}"/>
              </a:ext>
            </a:extLst>
          </p:cNvPr>
          <p:cNvSpPr>
            <a:spLocks noGrp="1"/>
          </p:cNvSpPr>
          <p:nvPr>
            <p:ph idx="1"/>
          </p:nvPr>
        </p:nvSpPr>
        <p:spPr>
          <a:xfrm>
            <a:off x="5309120" y="1303111"/>
            <a:ext cx="6736702" cy="4024669"/>
          </a:xfrm>
        </p:spPr>
        <p:txBody>
          <a:bodyPr/>
          <a:lstStyle/>
          <a:p>
            <a:pPr>
              <a:lnSpc>
                <a:spcPct val="200000"/>
              </a:lnSpc>
            </a:pPr>
            <a:r>
              <a:rPr lang="en-US" dirty="0"/>
              <a:t>Some paths are infeasible:</a:t>
            </a:r>
          </a:p>
          <a:p>
            <a:pPr lvl="1">
              <a:lnSpc>
                <a:spcPct val="200000"/>
              </a:lnSpc>
            </a:pPr>
            <a:r>
              <a:rPr lang="en-US" dirty="0"/>
              <a:t>Not taking branch 1, but taking branch 3</a:t>
            </a:r>
          </a:p>
          <a:p>
            <a:pPr>
              <a:lnSpc>
                <a:spcPct val="200000"/>
              </a:lnSpc>
            </a:pPr>
            <a:r>
              <a:rPr lang="en-US" dirty="0"/>
              <a:t>All warnings on infeasible paths are noise</a:t>
            </a:r>
          </a:p>
          <a:p>
            <a:pPr>
              <a:lnSpc>
                <a:spcPct val="200000"/>
              </a:lnSpc>
            </a:pPr>
            <a:r>
              <a:rPr lang="en-US" dirty="0"/>
              <a:t>Need info on the whole state!</a:t>
            </a:r>
          </a:p>
        </p:txBody>
      </p:sp>
      <p:sp>
        <p:nvSpPr>
          <p:cNvPr id="7" name="TextBox 6">
            <a:extLst>
              <a:ext uri="{FF2B5EF4-FFF2-40B4-BE49-F238E27FC236}">
                <a16:creationId xmlns:a16="http://schemas.microsoft.com/office/drawing/2014/main" id="{FB829659-801F-454B-8313-6A45262BF536}"/>
              </a:ext>
            </a:extLst>
          </p:cNvPr>
          <p:cNvSpPr txBox="1"/>
          <p:nvPr/>
        </p:nvSpPr>
        <p:spPr>
          <a:xfrm>
            <a:off x="509000" y="770499"/>
            <a:ext cx="5376793" cy="563231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path_sensitive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*p,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cond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var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branch 1  </a:t>
            </a:r>
            <a:endParaRPr lang="en-US" dirty="0">
              <a:solidFill>
                <a:srgbClr val="000000"/>
              </a:solidFill>
              <a:effectLst/>
              <a:latin typeface="Consolas" panose="020B0609020204030204" pitchFamily="49" charset="0"/>
            </a:endParaRPr>
          </a:p>
          <a:p>
            <a:r>
              <a:rPr lang="en-US" dirty="0">
                <a:solidFill>
                  <a:srgbClr val="000000"/>
                </a:solidFill>
                <a:effectLst/>
                <a:latin typeface="Consolas" panose="020B0609020204030204" pitchFamily="49" charset="0"/>
              </a:rPr>
              <a:t>  </a:t>
            </a:r>
            <a:r>
              <a:rPr lang="en-US" dirty="0">
                <a:solidFill>
                  <a:srgbClr val="0000FF"/>
                </a:solidFill>
                <a:effectLst/>
                <a:latin typeface="Consolas" panose="020B0609020204030204" pitchFamily="49" charset="0"/>
              </a:rPr>
              <a:t>if</a:t>
            </a:r>
            <a:r>
              <a:rPr lang="en-US" dirty="0">
                <a:solidFill>
                  <a:srgbClr val="000000"/>
                </a:solidFill>
                <a:effectLst/>
                <a:latin typeface="Consolas" panose="020B0609020204030204" pitchFamily="49" charset="0"/>
              </a:rPr>
              <a:t> (p != </a:t>
            </a:r>
            <a:r>
              <a:rPr lang="en-US" dirty="0">
                <a:solidFill>
                  <a:srgbClr val="0000FF"/>
                </a:solidFill>
                <a:effectLst/>
                <a:latin typeface="Consolas" panose="020B0609020204030204" pitchFamily="49" charset="0"/>
              </a:rPr>
              <a:t>nullptr</a:t>
            </a:r>
            <a:r>
              <a:rPr lang="en-US" dirty="0">
                <a:solidFill>
                  <a:srgbClr val="000000"/>
                </a:solidFill>
                <a:effectLst/>
                <a:latin typeface="Consolas" panose="020B0609020204030204" pitchFamily="49" charset="0"/>
              </a:rPr>
              <a:t>) { </a:t>
            </a:r>
          </a:p>
          <a:p>
            <a:r>
              <a:rPr lang="en-US" dirty="0">
                <a:solidFill>
                  <a:srgbClr val="000000"/>
                </a:solidFill>
                <a:effectLst/>
                <a:latin typeface="Consolas" panose="020B0609020204030204" pitchFamily="49" charset="0"/>
              </a:rPr>
              <a:t>    var = </a:t>
            </a:r>
            <a:r>
              <a:rPr lang="en-US" dirty="0">
                <a:solidFill>
                  <a:srgbClr val="098658"/>
                </a:solidFill>
                <a:effectLst/>
                <a:latin typeface="Consolas" panose="020B0609020204030204" pitchFamily="49" charset="0"/>
              </a:rPr>
              <a:t>1</a:t>
            </a:r>
            <a:r>
              <a:rPr lang="en-US" dirty="0">
                <a:solidFill>
                  <a:srgbClr val="000000"/>
                </a:solidFill>
                <a:effectLst/>
                <a:latin typeface="Consolas" panose="020B0609020204030204" pitchFamily="49" charset="0"/>
              </a:rPr>
              <a:t>; </a:t>
            </a:r>
          </a:p>
          <a:p>
            <a:r>
              <a:rPr lang="en-US" dirty="0">
                <a:solidFill>
                  <a:srgbClr val="000000"/>
                </a:solidFill>
                <a:effectLst/>
                <a:latin typeface="Consolas" panose="020B0609020204030204" pitchFamily="49" charset="0"/>
              </a:rPr>
              <a:t>  }</a:t>
            </a:r>
          </a:p>
          <a:p>
            <a:br>
              <a:rPr lang="en-US" dirty="0">
                <a:solidFill>
                  <a:srgbClr val="000000"/>
                </a:solidFill>
                <a:effectLst/>
                <a:latin typeface="Consolas" panose="020B0609020204030204" pitchFamily="49" charset="0"/>
              </a:rPr>
            </a:br>
            <a:r>
              <a:rPr lang="en-US" dirty="0">
                <a:solidFill>
                  <a:srgbClr val="000000"/>
                </a:solidFill>
                <a:effectLst/>
                <a:latin typeface="Consolas" panose="020B0609020204030204" pitchFamily="49" charset="0"/>
              </a:rPr>
              <a:t>  </a:t>
            </a:r>
            <a:r>
              <a:rPr lang="en-US" dirty="0">
                <a:solidFill>
                  <a:srgbClr val="008000"/>
                </a:solidFill>
                <a:effectLst/>
                <a:latin typeface="Consolas" panose="020B0609020204030204" pitchFamily="49" charset="0"/>
              </a:rPr>
              <a:t>// branch 2 </a:t>
            </a:r>
            <a:endParaRPr lang="en-US" dirty="0">
              <a:solidFill>
                <a:srgbClr val="000000"/>
              </a:solidFill>
              <a:effectLst/>
              <a:latin typeface="Consolas" panose="020B0609020204030204" pitchFamily="49" charset="0"/>
            </a:endParaRPr>
          </a:p>
          <a:p>
            <a:r>
              <a:rPr lang="en-US" dirty="0">
                <a:solidFill>
                  <a:srgbClr val="000000"/>
                </a:solidFill>
                <a:effectLst/>
                <a:latin typeface="Consolas" panose="020B0609020204030204" pitchFamily="49" charset="0"/>
              </a:rPr>
              <a:t>  </a:t>
            </a:r>
            <a:r>
              <a:rPr lang="en-US" dirty="0">
                <a:solidFill>
                  <a:srgbClr val="0000FF"/>
                </a:solidFill>
                <a:effectLst/>
                <a:latin typeface="Consolas" panose="020B0609020204030204" pitchFamily="49" charset="0"/>
              </a:rPr>
              <a:t>if</a:t>
            </a:r>
            <a:r>
              <a:rPr lang="en-US" dirty="0">
                <a:solidFill>
                  <a:srgbClr val="000000"/>
                </a:solidFill>
                <a:effectLst/>
                <a:latin typeface="Consolas" panose="020B0609020204030204" pitchFamily="49" charset="0"/>
              </a:rPr>
              <a:t> (</a:t>
            </a:r>
            <a:r>
              <a:rPr lang="en-US" dirty="0" err="1">
                <a:solidFill>
                  <a:srgbClr val="000000"/>
                </a:solidFill>
                <a:effectLst/>
                <a:latin typeface="Consolas" panose="020B0609020204030204" pitchFamily="49" charset="0"/>
              </a:rPr>
              <a:t>cond</a:t>
            </a:r>
            <a:r>
              <a:rPr lang="en-US" dirty="0">
                <a:solidFill>
                  <a:srgbClr val="000000"/>
                </a:solidFill>
                <a:effectLst/>
                <a:latin typeface="Consolas" panose="020B0609020204030204" pitchFamily="49" charset="0"/>
              </a:rPr>
              <a:t>) { </a:t>
            </a:r>
          </a:p>
          <a:p>
            <a:r>
              <a:rPr lang="en-US" dirty="0">
                <a:solidFill>
                  <a:srgbClr val="000000"/>
                </a:solidFill>
                <a:effectLst/>
                <a:latin typeface="Consolas" panose="020B0609020204030204" pitchFamily="49" charset="0"/>
              </a:rPr>
              <a:t>    var = </a:t>
            </a:r>
            <a:r>
              <a:rPr lang="en-US" dirty="0">
                <a:solidFill>
                  <a:srgbClr val="098658"/>
                </a:solidFill>
                <a:effectLst/>
                <a:latin typeface="Consolas" panose="020B0609020204030204" pitchFamily="49" charset="0"/>
              </a:rPr>
              <a:t>2</a:t>
            </a:r>
            <a:r>
              <a:rPr lang="en-US" dirty="0">
                <a:solidFill>
                  <a:srgbClr val="000000"/>
                </a:solidFill>
                <a:effectLst/>
                <a:latin typeface="Consolas" panose="020B0609020204030204" pitchFamily="49" charset="0"/>
              </a:rPr>
              <a:t>; </a:t>
            </a:r>
          </a:p>
          <a:p>
            <a:r>
              <a:rPr lang="en-US" dirty="0">
                <a:solidFill>
                  <a:srgbClr val="000000"/>
                </a:solidFill>
                <a:effectLst/>
                <a:latin typeface="Consolas" panose="020B0609020204030204" pitchFamily="49" charset="0"/>
              </a:rPr>
              <a:t>    p = </a:t>
            </a:r>
            <a:r>
              <a:rPr lang="en-US" dirty="0">
                <a:solidFill>
                  <a:srgbClr val="0000FF"/>
                </a:solidFill>
                <a:effectLst/>
                <a:latin typeface="Consolas" panose="020B0609020204030204" pitchFamily="49" charset="0"/>
              </a:rPr>
              <a:t>nullptr</a:t>
            </a:r>
            <a:r>
              <a:rPr lang="en-US" dirty="0">
                <a:solidFill>
                  <a:srgbClr val="000000"/>
                </a:solidFill>
                <a:effectLst/>
                <a:latin typeface="Consolas" panose="020B0609020204030204" pitchFamily="49" charset="0"/>
              </a:rPr>
              <a:t>; </a:t>
            </a:r>
          </a:p>
          <a:p>
            <a:r>
              <a:rPr lang="en-US" dirty="0">
                <a:solidFill>
                  <a:srgbClr val="000000"/>
                </a:solidFill>
                <a:effectLst/>
                <a:latin typeface="Consolas" panose="020B0609020204030204" pitchFamily="49" charset="0"/>
              </a:rPr>
              <a:t>  } </a:t>
            </a:r>
          </a:p>
          <a:p>
            <a:br>
              <a:rPr lang="en-US" dirty="0">
                <a:solidFill>
                  <a:srgbClr val="000000"/>
                </a:solidFill>
                <a:effectLst/>
                <a:latin typeface="Consolas" panose="020B0609020204030204" pitchFamily="49" charset="0"/>
              </a:rPr>
            </a:br>
            <a:r>
              <a:rPr lang="en-US" dirty="0">
                <a:solidFill>
                  <a:srgbClr val="000000"/>
                </a:solidFill>
                <a:effectLst/>
                <a:latin typeface="Consolas" panose="020B0609020204030204" pitchFamily="49" charset="0"/>
              </a:rPr>
              <a:t>  </a:t>
            </a:r>
            <a:r>
              <a:rPr lang="en-US" dirty="0">
                <a:solidFill>
                  <a:srgbClr val="008000"/>
                </a:solidFill>
                <a:effectLst/>
                <a:latin typeface="Consolas" panose="020B0609020204030204" pitchFamily="49" charset="0"/>
              </a:rPr>
              <a:t>// branch 3 </a:t>
            </a:r>
            <a:endParaRPr lang="en-US" dirty="0">
              <a:solidFill>
                <a:srgbClr val="000000"/>
              </a:solidFill>
              <a:effectLst/>
              <a:latin typeface="Consolas" panose="020B0609020204030204" pitchFamily="49" charset="0"/>
            </a:endParaRPr>
          </a:p>
          <a:p>
            <a:r>
              <a:rPr lang="en-US" dirty="0">
                <a:solidFill>
                  <a:srgbClr val="000000"/>
                </a:solidFill>
                <a:effectLst/>
                <a:latin typeface="Consolas" panose="020B0609020204030204" pitchFamily="49" charset="0"/>
              </a:rPr>
              <a:t>  </a:t>
            </a:r>
            <a:r>
              <a:rPr lang="en-US" dirty="0">
                <a:solidFill>
                  <a:srgbClr val="0000FF"/>
                </a:solidFill>
                <a:effectLst/>
                <a:latin typeface="Consolas" panose="020B0609020204030204" pitchFamily="49" charset="0"/>
              </a:rPr>
              <a:t>if</a:t>
            </a:r>
            <a:r>
              <a:rPr lang="en-US" dirty="0">
                <a:solidFill>
                  <a:srgbClr val="000000"/>
                </a:solidFill>
                <a:effectLst/>
                <a:latin typeface="Consolas" panose="020B0609020204030204" pitchFamily="49" charset="0"/>
              </a:rPr>
              <a:t> (var == </a:t>
            </a:r>
            <a:r>
              <a:rPr lang="en-US" dirty="0">
                <a:solidFill>
                  <a:srgbClr val="098658"/>
                </a:solidFill>
                <a:effectLst/>
                <a:latin typeface="Consolas" panose="020B0609020204030204" pitchFamily="49" charset="0"/>
              </a:rPr>
              <a:t>1</a:t>
            </a:r>
            <a:r>
              <a:rPr lang="en-US"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*p = </a:t>
            </a:r>
            <a:r>
              <a:rPr lang="en-US" b="0" dirty="0">
                <a:solidFill>
                  <a:srgbClr val="098658"/>
                </a:solidFill>
                <a:effectLst/>
                <a:latin typeface="Consolas" panose="020B0609020204030204" pitchFamily="49" charset="0"/>
              </a:rPr>
              <a:t>42</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Null dereference?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60944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2284</TotalTime>
  <Words>2623</Words>
  <Application>Microsoft Office PowerPoint</Application>
  <PresentationFormat>Widescreen</PresentationFormat>
  <Paragraphs>437</Paragraphs>
  <Slides>35</Slides>
  <Notes>32</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Calibri Light</vt:lpstr>
      <vt:lpstr>Cambria Math</vt:lpstr>
      <vt:lpstr>Consolas</vt:lpstr>
      <vt:lpstr>Lucida Grande</vt:lpstr>
      <vt:lpstr>Segoe Print</vt:lpstr>
      <vt:lpstr>Segoe UI Light</vt:lpstr>
      <vt:lpstr>TwitterChirp</vt:lpstr>
      <vt:lpstr>Office Theme</vt:lpstr>
      <vt:lpstr>Finding Bugs using Path-Sensitive Static Analysis</vt:lpstr>
      <vt:lpstr>Welcome to CppCon 2021!</vt:lpstr>
      <vt:lpstr>Agenda</vt:lpstr>
      <vt:lpstr>PowerPoint Presentation</vt:lpstr>
      <vt:lpstr>Static Analysis</vt:lpstr>
      <vt:lpstr>PowerPoint Presentation</vt:lpstr>
      <vt:lpstr>Flow-sensitive checks</vt:lpstr>
      <vt:lpstr>PowerPoint Presentation</vt:lpstr>
      <vt:lpstr>PowerPoint Presentation</vt:lpstr>
      <vt:lpstr>Flow-sensitive analysis resources</vt:lpstr>
      <vt:lpstr>Path-sensitive checks</vt:lpstr>
      <vt:lpstr>PowerPoint Presentation</vt:lpstr>
      <vt:lpstr>PowerPoint Presentation</vt:lpstr>
      <vt:lpstr>PowerPoint Presentation</vt:lpstr>
      <vt:lpstr>MSVC has both</vt:lpstr>
      <vt:lpstr>Looking under the hood</vt:lpstr>
      <vt:lpstr>From source to values</vt:lpstr>
      <vt:lpstr>From source to values</vt:lpstr>
      <vt:lpstr>PowerPoint Presentation</vt:lpstr>
      <vt:lpstr>Intervals</vt:lpstr>
      <vt:lpstr>Octagonal</vt:lpstr>
      <vt:lpstr>Polyhedra</vt:lpstr>
      <vt:lpstr>Queries</vt:lpstr>
      <vt:lpstr>Fourier-Motzkin elimination</vt:lpstr>
      <vt:lpstr>Constraints</vt:lpstr>
      <vt:lpstr>PowerPoint Presentation</vt:lpstr>
      <vt:lpstr>PowerPoint Presentation</vt:lpstr>
      <vt:lpstr>Lessons learned</vt:lpstr>
      <vt:lpstr>Enjoy the rest of the conference!</vt:lpstr>
      <vt:lpstr>Our Sessions</vt:lpstr>
      <vt:lpstr>Thanks!</vt:lpstr>
      <vt:lpstr>Fourier-Motzkin elimination</vt:lpstr>
      <vt:lpstr>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Bugs using Path-Sensitive Static Analysis</dc:title>
  <dc:creator>Gabor Horvath</dc:creator>
  <cp:lastModifiedBy>Gabor Horvath</cp:lastModifiedBy>
  <cp:revision>1</cp:revision>
  <dcterms:created xsi:type="dcterms:W3CDTF">2021-10-07T16:21:17Z</dcterms:created>
  <dcterms:modified xsi:type="dcterms:W3CDTF">2021-10-28T17:31:02Z</dcterms:modified>
</cp:coreProperties>
</file>